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1C_0.xml" ContentType="application/vnd.ms-powerpoint.comments+xml"/>
  <Override PartName="/ppt/notesSlides/notesSlide8.xml" ContentType="application/vnd.openxmlformats-officedocument.presentationml.notesSlide+xml"/>
  <Override PartName="/ppt/comments/modernComment_11D_0.xml" ContentType="application/vnd.ms-powerpoint.comments+xml"/>
  <Override PartName="/ppt/notesSlides/notesSlide9.xml" ContentType="application/vnd.openxmlformats-officedocument.presentationml.notesSlide+xml"/>
  <Override PartName="/ppt/comments/modernComment_11E_0.xml" ContentType="application/vnd.ms-powerpoint.comments+xml"/>
  <Override PartName="/ppt/notesSlides/notesSlide10.xml" ContentType="application/vnd.openxmlformats-officedocument.presentationml.notesSlide+xml"/>
  <Override PartName="/ppt/comments/modernComment_11F_0.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 id="2147483660" r:id="rId5"/>
    <p:sldMasterId id="2147483672" r:id="rId6"/>
    <p:sldMasterId id="2147483684" r:id="rId7"/>
  </p:sldMasterIdLst>
  <p:notesMasterIdLst>
    <p:notesMasterId r:id="rId45"/>
  </p:notesMasterIdLst>
  <p:sldIdLst>
    <p:sldId id="256" r:id="rId8"/>
    <p:sldId id="257" r:id="rId9"/>
    <p:sldId id="258" r:id="rId10"/>
    <p:sldId id="259" r:id="rId11"/>
    <p:sldId id="261" r:id="rId12"/>
    <p:sldId id="303" r:id="rId13"/>
    <p:sldId id="308" r:id="rId14"/>
    <p:sldId id="309" r:id="rId15"/>
    <p:sldId id="284" r:id="rId16"/>
    <p:sldId id="285" r:id="rId17"/>
    <p:sldId id="286" r:id="rId18"/>
    <p:sldId id="287"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 id="324" r:id="rId32"/>
    <p:sldId id="325" r:id="rId33"/>
    <p:sldId id="326" r:id="rId34"/>
    <p:sldId id="327" r:id="rId35"/>
    <p:sldId id="328" r:id="rId36"/>
    <p:sldId id="329" r:id="rId37"/>
    <p:sldId id="330" r:id="rId38"/>
    <p:sldId id="331" r:id="rId39"/>
    <p:sldId id="332" r:id="rId40"/>
    <p:sldId id="288" r:id="rId41"/>
    <p:sldId id="289" r:id="rId42"/>
    <p:sldId id="290" r:id="rId43"/>
    <p:sldId id="291" r:id="rId44"/>
  </p:sldIdLst>
  <p:sldSz cx="12192000" cy="6858000"/>
  <p:notesSz cx="6858000" cy="9144000"/>
  <p:embeddedFontLst>
    <p:embeddedFont>
      <p:font typeface="Cabin" panose="020B0604020202020204" charset="0"/>
      <p:regular r:id="rId46"/>
      <p:bold r:id="rId47"/>
      <p:italic r:id="rId48"/>
      <p:boldItalic r:id="rId49"/>
    </p:embeddedFont>
    <p:embeddedFont>
      <p:font typeface="Modern Love Caps" panose="020B0604020202020204" charset="0"/>
      <p:regular r:id="rId50"/>
    </p:embeddedFont>
    <p:embeddedFont>
      <p:font typeface="Neue Haas Grotesk Text Pro" panose="020B060402020202020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000000"/>
          </p15:clr>
        </p15:guide>
        <p15:guide id="2" pos="3840" userDrawn="1">
          <p15:clr>
            <a:srgbClr val="000000"/>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A0546B-AEA1-9C86-5DC5-A40EC6E25D16}" name="Brittney Behr" initials="BB" userId="S::brittney.behr@hsncfl.org::972abdca-d0bc-451b-9b34-a60a3e05602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Angel Jones" initials="" lastIdx="1" clrIdx="0"/>
  <p:cmAuthor id="1" name="Brittney Behr"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CBD170-FA35-1C09-68F6-F158C4C159DC}" v="968" dt="2024-07-08T17:03:14.815"/>
    <p1510:client id="{6AE7E65A-9454-4106-74A6-A01DD886640E}" v="6" dt="2024-07-09T14:26:02.964"/>
    <p1510:client id="{968F3A2A-8F47-43B2-7C39-C05BE25418EE}" v="35" dt="2024-07-08T16:04:57.543"/>
    <p1510:client id="{C2E40790-475A-FACE-CAC2-0583D0F4DC8B}" v="183" dt="2024-07-09T05:47:44.939"/>
    <p1510:client id="{FD6AE0E1-37DD-F532-928E-FF46C93690EC}" v="1" dt="2024-07-09T14:32:13.664"/>
  </p1510:revLst>
</p1510:revInfo>
</file>

<file path=ppt/tableStyles.xml><?xml version="1.0" encoding="utf-8"?>
<a:tblStyleLst xmlns:a="http://schemas.openxmlformats.org/drawingml/2006/main" def="{D96E2335-9DC8-47C4-BF33-03CBA0AB295A}">
  <a:tblStyle styleId="{D96E2335-9DC8-47C4-BF33-03CBA0AB295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3.fntdata"/><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1.fntdata"/><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9.fntdata"/><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4.fntdata"/><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7.fntdata"/><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quel McGlashen" userId="S::racquel.mcglashen@hsncfl.org::b176834a-a622-4503-95e4-504530bf0724" providerId="AD" clId="Web-{C2E40790-475A-FACE-CAC2-0583D0F4DC8B}"/>
    <pc:docChg chg="modSld">
      <pc:chgData name="Racquel McGlashen" userId="S::racquel.mcglashen@hsncfl.org::b176834a-a622-4503-95e4-504530bf0724" providerId="AD" clId="Web-{C2E40790-475A-FACE-CAC2-0583D0F4DC8B}" dt="2024-07-09T05:47:44.517" v="181" actId="20577"/>
      <pc:docMkLst>
        <pc:docMk/>
      </pc:docMkLst>
      <pc:sldChg chg="modSp">
        <pc:chgData name="Racquel McGlashen" userId="S::racquel.mcglashen@hsncfl.org::b176834a-a622-4503-95e4-504530bf0724" providerId="AD" clId="Web-{C2E40790-475A-FACE-CAC2-0583D0F4DC8B}" dt="2024-07-09T05:47:44.517" v="181" actId="20577"/>
        <pc:sldMkLst>
          <pc:docMk/>
          <pc:sldMk cId="0" sldId="287"/>
        </pc:sldMkLst>
        <pc:spChg chg="mod">
          <ac:chgData name="Racquel McGlashen" userId="S::racquel.mcglashen@hsncfl.org::b176834a-a622-4503-95e4-504530bf0724" providerId="AD" clId="Web-{C2E40790-475A-FACE-CAC2-0583D0F4DC8B}" dt="2024-07-09T05:47:44.517" v="181" actId="20577"/>
          <ac:spMkLst>
            <pc:docMk/>
            <pc:sldMk cId="0" sldId="287"/>
            <ac:spMk id="321" creationId="{00000000-0000-0000-0000-000000000000}"/>
          </ac:spMkLst>
        </pc:spChg>
      </pc:sldChg>
    </pc:docChg>
  </pc:docChgLst>
  <pc:docChgLst>
    <pc:chgData name="Ashley Brozenske" userId="S::ashley.brozenske@hsncfl.org::68c24165-8918-486a-81cc-3bbce67cbc58" providerId="AD" clId="Web-{B94A5D58-9F36-CAC5-A5EA-E50E82DDCB24}"/>
    <pc:docChg chg="addSld delSld addMainMaster delMainMaster">
      <pc:chgData name="Ashley Brozenske" userId="S::ashley.brozenske@hsncfl.org::68c24165-8918-486a-81cc-3bbce67cbc58" providerId="AD" clId="Web-{B94A5D58-9F36-CAC5-A5EA-E50E82DDCB24}" dt="2024-07-03T18:56:40.955" v="159"/>
      <pc:docMkLst>
        <pc:docMk/>
      </pc:docMkLst>
      <pc:sldChg chg="add del">
        <pc:chgData name="Ashley Brozenske" userId="S::ashley.brozenske@hsncfl.org::68c24165-8918-486a-81cc-3bbce67cbc58" providerId="AD" clId="Web-{B94A5D58-9F36-CAC5-A5EA-E50E82DDCB24}" dt="2024-07-03T18:56:40.955" v="159"/>
        <pc:sldMkLst>
          <pc:docMk/>
          <pc:sldMk cId="4249147192" sldId="311"/>
        </pc:sldMkLst>
      </pc:sldChg>
      <pc:sldChg chg="add del">
        <pc:chgData name="Ashley Brozenske" userId="S::ashley.brozenske@hsncfl.org::68c24165-8918-486a-81cc-3bbce67cbc58" providerId="AD" clId="Web-{B94A5D58-9F36-CAC5-A5EA-E50E82DDCB24}" dt="2024-07-03T18:56:40.940" v="158"/>
        <pc:sldMkLst>
          <pc:docMk/>
          <pc:sldMk cId="1468198305" sldId="312"/>
        </pc:sldMkLst>
      </pc:sldChg>
      <pc:sldChg chg="add del">
        <pc:chgData name="Ashley Brozenske" userId="S::ashley.brozenske@hsncfl.org::68c24165-8918-486a-81cc-3bbce67cbc58" providerId="AD" clId="Web-{B94A5D58-9F36-CAC5-A5EA-E50E82DDCB24}" dt="2024-07-03T18:56:40.940" v="157"/>
        <pc:sldMkLst>
          <pc:docMk/>
          <pc:sldMk cId="3478191385" sldId="313"/>
        </pc:sldMkLst>
      </pc:sldChg>
      <pc:sldChg chg="add del">
        <pc:chgData name="Ashley Brozenske" userId="S::ashley.brozenske@hsncfl.org::68c24165-8918-486a-81cc-3bbce67cbc58" providerId="AD" clId="Web-{B94A5D58-9F36-CAC5-A5EA-E50E82DDCB24}" dt="2024-07-03T18:56:40.940" v="156"/>
        <pc:sldMkLst>
          <pc:docMk/>
          <pc:sldMk cId="2601250867" sldId="314"/>
        </pc:sldMkLst>
      </pc:sldChg>
      <pc:sldChg chg="add del">
        <pc:chgData name="Ashley Brozenske" userId="S::ashley.brozenske@hsncfl.org::68c24165-8918-486a-81cc-3bbce67cbc58" providerId="AD" clId="Web-{B94A5D58-9F36-CAC5-A5EA-E50E82DDCB24}" dt="2024-07-03T18:56:40.940" v="155"/>
        <pc:sldMkLst>
          <pc:docMk/>
          <pc:sldMk cId="1318056815" sldId="315"/>
        </pc:sldMkLst>
      </pc:sldChg>
      <pc:sldChg chg="add del">
        <pc:chgData name="Ashley Brozenske" userId="S::ashley.brozenske@hsncfl.org::68c24165-8918-486a-81cc-3bbce67cbc58" providerId="AD" clId="Web-{B94A5D58-9F36-CAC5-A5EA-E50E82DDCB24}" dt="2024-07-03T18:56:40.940" v="154"/>
        <pc:sldMkLst>
          <pc:docMk/>
          <pc:sldMk cId="3693887217" sldId="316"/>
        </pc:sldMkLst>
      </pc:sldChg>
      <pc:sldChg chg="add del">
        <pc:chgData name="Ashley Brozenske" userId="S::ashley.brozenske@hsncfl.org::68c24165-8918-486a-81cc-3bbce67cbc58" providerId="AD" clId="Web-{B94A5D58-9F36-CAC5-A5EA-E50E82DDCB24}" dt="2024-07-03T18:56:40.940" v="153"/>
        <pc:sldMkLst>
          <pc:docMk/>
          <pc:sldMk cId="3440600105" sldId="317"/>
        </pc:sldMkLst>
      </pc:sldChg>
      <pc:sldChg chg="add del">
        <pc:chgData name="Ashley Brozenske" userId="S::ashley.brozenske@hsncfl.org::68c24165-8918-486a-81cc-3bbce67cbc58" providerId="AD" clId="Web-{B94A5D58-9F36-CAC5-A5EA-E50E82DDCB24}" dt="2024-07-03T18:56:40.940" v="152"/>
        <pc:sldMkLst>
          <pc:docMk/>
          <pc:sldMk cId="1089952315" sldId="318"/>
        </pc:sldMkLst>
      </pc:sldChg>
      <pc:sldChg chg="add del">
        <pc:chgData name="Ashley Brozenske" userId="S::ashley.brozenske@hsncfl.org::68c24165-8918-486a-81cc-3bbce67cbc58" providerId="AD" clId="Web-{B94A5D58-9F36-CAC5-A5EA-E50E82DDCB24}" dt="2024-07-03T18:56:40.940" v="151"/>
        <pc:sldMkLst>
          <pc:docMk/>
          <pc:sldMk cId="4158244503" sldId="319"/>
        </pc:sldMkLst>
      </pc:sldChg>
      <pc:sldChg chg="add del">
        <pc:chgData name="Ashley Brozenske" userId="S::ashley.brozenske@hsncfl.org::68c24165-8918-486a-81cc-3bbce67cbc58" providerId="AD" clId="Web-{B94A5D58-9F36-CAC5-A5EA-E50E82DDCB24}" dt="2024-07-03T18:56:40.940" v="150"/>
        <pc:sldMkLst>
          <pc:docMk/>
          <pc:sldMk cId="645726201" sldId="320"/>
        </pc:sldMkLst>
      </pc:sldChg>
      <pc:sldChg chg="add del">
        <pc:chgData name="Ashley Brozenske" userId="S::ashley.brozenske@hsncfl.org::68c24165-8918-486a-81cc-3bbce67cbc58" providerId="AD" clId="Web-{B94A5D58-9F36-CAC5-A5EA-E50E82DDCB24}" dt="2024-07-03T18:56:40.940" v="149"/>
        <pc:sldMkLst>
          <pc:docMk/>
          <pc:sldMk cId="2147078277" sldId="321"/>
        </pc:sldMkLst>
      </pc:sldChg>
      <pc:sldChg chg="add del">
        <pc:chgData name="Ashley Brozenske" userId="S::ashley.brozenske@hsncfl.org::68c24165-8918-486a-81cc-3bbce67cbc58" providerId="AD" clId="Web-{B94A5D58-9F36-CAC5-A5EA-E50E82DDCB24}" dt="2024-07-03T18:56:40.908" v="148"/>
        <pc:sldMkLst>
          <pc:docMk/>
          <pc:sldMk cId="2839074605" sldId="322"/>
        </pc:sldMkLst>
      </pc:sldChg>
      <pc:sldChg chg="add del">
        <pc:chgData name="Ashley Brozenske" userId="S::ashley.brozenske@hsncfl.org::68c24165-8918-486a-81cc-3bbce67cbc58" providerId="AD" clId="Web-{B94A5D58-9F36-CAC5-A5EA-E50E82DDCB24}" dt="2024-07-03T18:56:40.908" v="147"/>
        <pc:sldMkLst>
          <pc:docMk/>
          <pc:sldMk cId="2061867989" sldId="323"/>
        </pc:sldMkLst>
      </pc:sldChg>
      <pc:sldChg chg="add del">
        <pc:chgData name="Ashley Brozenske" userId="S::ashley.brozenske@hsncfl.org::68c24165-8918-486a-81cc-3bbce67cbc58" providerId="AD" clId="Web-{B94A5D58-9F36-CAC5-A5EA-E50E82DDCB24}" dt="2024-07-03T18:56:40.908" v="146"/>
        <pc:sldMkLst>
          <pc:docMk/>
          <pc:sldMk cId="860453892" sldId="324"/>
        </pc:sldMkLst>
      </pc:sldChg>
      <pc:sldChg chg="add del">
        <pc:chgData name="Ashley Brozenske" userId="S::ashley.brozenske@hsncfl.org::68c24165-8918-486a-81cc-3bbce67cbc58" providerId="AD" clId="Web-{B94A5D58-9F36-CAC5-A5EA-E50E82DDCB24}" dt="2024-07-03T18:56:40.908" v="145"/>
        <pc:sldMkLst>
          <pc:docMk/>
          <pc:sldMk cId="4143574314" sldId="325"/>
        </pc:sldMkLst>
      </pc:sldChg>
      <pc:sldChg chg="add del">
        <pc:chgData name="Ashley Brozenske" userId="S::ashley.brozenske@hsncfl.org::68c24165-8918-486a-81cc-3bbce67cbc58" providerId="AD" clId="Web-{B94A5D58-9F36-CAC5-A5EA-E50E82DDCB24}" dt="2024-07-03T18:56:40.908" v="144"/>
        <pc:sldMkLst>
          <pc:docMk/>
          <pc:sldMk cId="673989025" sldId="326"/>
        </pc:sldMkLst>
      </pc:sldChg>
      <pc:sldChg chg="add del">
        <pc:chgData name="Ashley Brozenske" userId="S::ashley.brozenske@hsncfl.org::68c24165-8918-486a-81cc-3bbce67cbc58" providerId="AD" clId="Web-{B94A5D58-9F36-CAC5-A5EA-E50E82DDCB24}" dt="2024-07-03T18:56:40.893" v="143"/>
        <pc:sldMkLst>
          <pc:docMk/>
          <pc:sldMk cId="159134867" sldId="327"/>
        </pc:sldMkLst>
      </pc:sldChg>
      <pc:sldChg chg="add del">
        <pc:chgData name="Ashley Brozenske" userId="S::ashley.brozenske@hsncfl.org::68c24165-8918-486a-81cc-3bbce67cbc58" providerId="AD" clId="Web-{B94A5D58-9F36-CAC5-A5EA-E50E82DDCB24}" dt="2024-07-03T18:56:40.893" v="142"/>
        <pc:sldMkLst>
          <pc:docMk/>
          <pc:sldMk cId="3250130772" sldId="328"/>
        </pc:sldMkLst>
      </pc:sldChg>
      <pc:sldChg chg="add del">
        <pc:chgData name="Ashley Brozenske" userId="S::ashley.brozenske@hsncfl.org::68c24165-8918-486a-81cc-3bbce67cbc58" providerId="AD" clId="Web-{B94A5D58-9F36-CAC5-A5EA-E50E82DDCB24}" dt="2024-07-03T18:56:40.893" v="141"/>
        <pc:sldMkLst>
          <pc:docMk/>
          <pc:sldMk cId="1897980332" sldId="329"/>
        </pc:sldMkLst>
      </pc:sldChg>
      <pc:sldChg chg="add del">
        <pc:chgData name="Ashley Brozenske" userId="S::ashley.brozenske@hsncfl.org::68c24165-8918-486a-81cc-3bbce67cbc58" providerId="AD" clId="Web-{B94A5D58-9F36-CAC5-A5EA-E50E82DDCB24}" dt="2024-07-03T18:56:40.893" v="140"/>
        <pc:sldMkLst>
          <pc:docMk/>
          <pc:sldMk cId="3450722745" sldId="330"/>
        </pc:sldMkLst>
      </pc:sldChg>
      <pc:sldMasterChg chg="addSldLayout delSldLayout">
        <pc:chgData name="Ashley Brozenske" userId="S::ashley.brozenske@hsncfl.org::68c24165-8918-486a-81cc-3bbce67cbc58" providerId="AD" clId="Web-{B94A5D58-9F36-CAC5-A5EA-E50E82DDCB24}" dt="2024-07-03T18:54:27.914" v="116"/>
        <pc:sldMasterMkLst>
          <pc:docMk/>
          <pc:sldMasterMk cId="0" sldId="2147483659"/>
        </pc:sldMasterMkLst>
        <pc:sldLayoutChg chg="add del replId">
          <pc:chgData name="Ashley Brozenske" userId="S::ashley.brozenske@hsncfl.org::68c24165-8918-486a-81cc-3bbce67cbc58" providerId="AD" clId="Web-{B94A5D58-9F36-CAC5-A5EA-E50E82DDCB24}" dt="2024-07-03T18:53:58.459" v="76"/>
          <pc:sldLayoutMkLst>
            <pc:docMk/>
            <pc:sldMasterMk cId="0" sldId="2147483659"/>
            <pc:sldLayoutMk cId="2442979889" sldId="2147483661"/>
          </pc:sldLayoutMkLst>
        </pc:sldLayoutChg>
        <pc:sldLayoutChg chg="add del replId">
          <pc:chgData name="Ashley Brozenske" userId="S::ashley.brozenske@hsncfl.org::68c24165-8918-486a-81cc-3bbce67cbc58" providerId="AD" clId="Web-{B94A5D58-9F36-CAC5-A5EA-E50E82DDCB24}" dt="2024-07-03T18:54:27.914" v="116"/>
          <pc:sldLayoutMkLst>
            <pc:docMk/>
            <pc:sldMasterMk cId="0" sldId="2147483659"/>
            <pc:sldLayoutMk cId="3051283869" sldId="2147483661"/>
          </pc:sldLayoutMkLst>
        </pc:sldLayoutChg>
      </pc:sldMasterChg>
      <pc:sldMasterChg chg="add del addSldLayout delSldLayout">
        <pc:chgData name="Ashley Brozenske" userId="S::ashley.brozenske@hsncfl.org::68c24165-8918-486a-81cc-3bbce67cbc58" providerId="AD" clId="Web-{B94A5D58-9F36-CAC5-A5EA-E50E82DDCB24}" dt="2024-07-03T18:56:40.955" v="159"/>
        <pc:sldMasterMkLst>
          <pc:docMk/>
          <pc:sldMasterMk cId="525042796" sldId="2147483672"/>
        </pc:sldMasterMkLst>
        <pc:sldLayoutChg chg="add del">
          <pc:chgData name="Ashley Brozenske" userId="S::ashley.brozenske@hsncfl.org::68c24165-8918-486a-81cc-3bbce67cbc58" providerId="AD" clId="Web-{B94A5D58-9F36-CAC5-A5EA-E50E82DDCB24}" dt="2024-07-03T18:56:40.955" v="159"/>
          <pc:sldLayoutMkLst>
            <pc:docMk/>
            <pc:sldMasterMk cId="525042796" sldId="2147483672"/>
            <pc:sldLayoutMk cId="3101003613" sldId="2147483673"/>
          </pc:sldLayoutMkLst>
        </pc:sldLayoutChg>
        <pc:sldLayoutChg chg="add del">
          <pc:chgData name="Ashley Brozenske" userId="S::ashley.brozenske@hsncfl.org::68c24165-8918-486a-81cc-3bbce67cbc58" providerId="AD" clId="Web-{B94A5D58-9F36-CAC5-A5EA-E50E82DDCB24}" dt="2024-07-03T18:56:40.955" v="159"/>
          <pc:sldLayoutMkLst>
            <pc:docMk/>
            <pc:sldMasterMk cId="525042796" sldId="2147483672"/>
            <pc:sldLayoutMk cId="1942299086" sldId="2147483674"/>
          </pc:sldLayoutMkLst>
        </pc:sldLayoutChg>
        <pc:sldLayoutChg chg="add del">
          <pc:chgData name="Ashley Brozenske" userId="S::ashley.brozenske@hsncfl.org::68c24165-8918-486a-81cc-3bbce67cbc58" providerId="AD" clId="Web-{B94A5D58-9F36-CAC5-A5EA-E50E82DDCB24}" dt="2024-07-03T18:56:40.955" v="159"/>
          <pc:sldLayoutMkLst>
            <pc:docMk/>
            <pc:sldMasterMk cId="525042796" sldId="2147483672"/>
            <pc:sldLayoutMk cId="1208329767" sldId="2147483675"/>
          </pc:sldLayoutMkLst>
        </pc:sldLayoutChg>
        <pc:sldLayoutChg chg="add del">
          <pc:chgData name="Ashley Brozenske" userId="S::ashley.brozenske@hsncfl.org::68c24165-8918-486a-81cc-3bbce67cbc58" providerId="AD" clId="Web-{B94A5D58-9F36-CAC5-A5EA-E50E82DDCB24}" dt="2024-07-03T18:56:40.955" v="159"/>
          <pc:sldLayoutMkLst>
            <pc:docMk/>
            <pc:sldMasterMk cId="525042796" sldId="2147483672"/>
            <pc:sldLayoutMk cId="2004918333" sldId="2147483676"/>
          </pc:sldLayoutMkLst>
        </pc:sldLayoutChg>
        <pc:sldLayoutChg chg="add del">
          <pc:chgData name="Ashley Brozenske" userId="S::ashley.brozenske@hsncfl.org::68c24165-8918-486a-81cc-3bbce67cbc58" providerId="AD" clId="Web-{B94A5D58-9F36-CAC5-A5EA-E50E82DDCB24}" dt="2024-07-03T18:56:40.955" v="159"/>
          <pc:sldLayoutMkLst>
            <pc:docMk/>
            <pc:sldMasterMk cId="525042796" sldId="2147483672"/>
            <pc:sldLayoutMk cId="1933065146" sldId="2147483677"/>
          </pc:sldLayoutMkLst>
        </pc:sldLayoutChg>
        <pc:sldLayoutChg chg="add del">
          <pc:chgData name="Ashley Brozenske" userId="S::ashley.brozenske@hsncfl.org::68c24165-8918-486a-81cc-3bbce67cbc58" providerId="AD" clId="Web-{B94A5D58-9F36-CAC5-A5EA-E50E82DDCB24}" dt="2024-07-03T18:56:40.955" v="159"/>
          <pc:sldLayoutMkLst>
            <pc:docMk/>
            <pc:sldMasterMk cId="525042796" sldId="2147483672"/>
            <pc:sldLayoutMk cId="3820173346" sldId="2147483678"/>
          </pc:sldLayoutMkLst>
        </pc:sldLayoutChg>
        <pc:sldLayoutChg chg="add del">
          <pc:chgData name="Ashley Brozenske" userId="S::ashley.brozenske@hsncfl.org::68c24165-8918-486a-81cc-3bbce67cbc58" providerId="AD" clId="Web-{B94A5D58-9F36-CAC5-A5EA-E50E82DDCB24}" dt="2024-07-03T18:56:40.955" v="159"/>
          <pc:sldLayoutMkLst>
            <pc:docMk/>
            <pc:sldMasterMk cId="525042796" sldId="2147483672"/>
            <pc:sldLayoutMk cId="157312492" sldId="2147483679"/>
          </pc:sldLayoutMkLst>
        </pc:sldLayoutChg>
        <pc:sldLayoutChg chg="add del">
          <pc:chgData name="Ashley Brozenske" userId="S::ashley.brozenske@hsncfl.org::68c24165-8918-486a-81cc-3bbce67cbc58" providerId="AD" clId="Web-{B94A5D58-9F36-CAC5-A5EA-E50E82DDCB24}" dt="2024-07-03T18:56:40.955" v="159"/>
          <pc:sldLayoutMkLst>
            <pc:docMk/>
            <pc:sldMasterMk cId="525042796" sldId="2147483672"/>
            <pc:sldLayoutMk cId="925710230" sldId="2147483680"/>
          </pc:sldLayoutMkLst>
        </pc:sldLayoutChg>
        <pc:sldLayoutChg chg="add del">
          <pc:chgData name="Ashley Brozenske" userId="S::ashley.brozenske@hsncfl.org::68c24165-8918-486a-81cc-3bbce67cbc58" providerId="AD" clId="Web-{B94A5D58-9F36-CAC5-A5EA-E50E82DDCB24}" dt="2024-07-03T18:56:40.955" v="159"/>
          <pc:sldLayoutMkLst>
            <pc:docMk/>
            <pc:sldMasterMk cId="525042796" sldId="2147483672"/>
            <pc:sldLayoutMk cId="716703007" sldId="2147483681"/>
          </pc:sldLayoutMkLst>
        </pc:sldLayoutChg>
        <pc:sldLayoutChg chg="add del">
          <pc:chgData name="Ashley Brozenske" userId="S::ashley.brozenske@hsncfl.org::68c24165-8918-486a-81cc-3bbce67cbc58" providerId="AD" clId="Web-{B94A5D58-9F36-CAC5-A5EA-E50E82DDCB24}" dt="2024-07-03T18:56:40.955" v="159"/>
          <pc:sldLayoutMkLst>
            <pc:docMk/>
            <pc:sldMasterMk cId="525042796" sldId="2147483672"/>
            <pc:sldLayoutMk cId="2974706007" sldId="2147483682"/>
          </pc:sldLayoutMkLst>
        </pc:sldLayoutChg>
        <pc:sldLayoutChg chg="add del">
          <pc:chgData name="Ashley Brozenske" userId="S::ashley.brozenske@hsncfl.org::68c24165-8918-486a-81cc-3bbce67cbc58" providerId="AD" clId="Web-{B94A5D58-9F36-CAC5-A5EA-E50E82DDCB24}" dt="2024-07-03T18:56:40.955" v="159"/>
          <pc:sldLayoutMkLst>
            <pc:docMk/>
            <pc:sldMasterMk cId="525042796" sldId="2147483672"/>
            <pc:sldLayoutMk cId="4160392673" sldId="2147483683"/>
          </pc:sldLayoutMkLst>
        </pc:sldLayoutChg>
      </pc:sldMasterChg>
    </pc:docChg>
  </pc:docChgLst>
  <pc:docChgLst>
    <pc:chgData name="Brittney Behr" userId="S::brittney.behr@hsncfl.org::972abdca-d0bc-451b-9b34-a60a3e056020" providerId="AD" clId="Web-{31AF403A-0992-4E6B-CACD-F213CF542B3B}"/>
    <pc:docChg chg="mod addSld delSld modSld sldOrd">
      <pc:chgData name="Brittney Behr" userId="S::brittney.behr@hsncfl.org::972abdca-d0bc-451b-9b34-a60a3e056020" providerId="AD" clId="Web-{31AF403A-0992-4E6B-CACD-F213CF542B3B}" dt="2024-04-29T20:00:14.881" v="626" actId="20577"/>
      <pc:docMkLst>
        <pc:docMk/>
      </pc:docMkLst>
      <pc:sldChg chg="modSp">
        <pc:chgData name="Brittney Behr" userId="S::brittney.behr@hsncfl.org::972abdca-d0bc-451b-9b34-a60a3e056020" providerId="AD" clId="Web-{31AF403A-0992-4E6B-CACD-F213CF542B3B}" dt="2024-04-29T16:35:04.366" v="3" actId="20577"/>
        <pc:sldMkLst>
          <pc:docMk/>
          <pc:sldMk cId="0" sldId="256"/>
        </pc:sldMkLst>
        <pc:spChg chg="mod">
          <ac:chgData name="Brittney Behr" userId="S::brittney.behr@hsncfl.org::972abdca-d0bc-451b-9b34-a60a3e056020" providerId="AD" clId="Web-{31AF403A-0992-4E6B-CACD-F213CF542B3B}" dt="2024-04-29T16:35:04.366" v="3" actId="20577"/>
          <ac:spMkLst>
            <pc:docMk/>
            <pc:sldMk cId="0" sldId="256"/>
            <ac:spMk id="66" creationId="{00000000-0000-0000-0000-000000000000}"/>
          </ac:spMkLst>
        </pc:spChg>
      </pc:sldChg>
      <pc:sldChg chg="modSp">
        <pc:chgData name="Brittney Behr" userId="S::brittney.behr@hsncfl.org::972abdca-d0bc-451b-9b34-a60a3e056020" providerId="AD" clId="Web-{31AF403A-0992-4E6B-CACD-F213CF542B3B}" dt="2024-04-29T16:35:18.991" v="21"/>
        <pc:sldMkLst>
          <pc:docMk/>
          <pc:sldMk cId="0" sldId="258"/>
        </pc:sldMkLst>
        <pc:graphicFrameChg chg="mod modGraphic">
          <ac:chgData name="Brittney Behr" userId="S::brittney.behr@hsncfl.org::972abdca-d0bc-451b-9b34-a60a3e056020" providerId="AD" clId="Web-{31AF403A-0992-4E6B-CACD-F213CF542B3B}" dt="2024-04-29T16:35:18.991" v="21"/>
          <ac:graphicFrameMkLst>
            <pc:docMk/>
            <pc:sldMk cId="0" sldId="258"/>
            <ac:graphicFrameMk id="80" creationId="{00000000-0000-0000-0000-000000000000}"/>
          </ac:graphicFrameMkLst>
        </pc:graphicFrameChg>
      </pc:sldChg>
      <pc:sldChg chg="modSp">
        <pc:chgData name="Brittney Behr" userId="S::brittney.behr@hsncfl.org::972abdca-d0bc-451b-9b34-a60a3e056020" providerId="AD" clId="Web-{31AF403A-0992-4E6B-CACD-F213CF542B3B}" dt="2024-04-29T16:39:22.836" v="198" actId="20577"/>
        <pc:sldMkLst>
          <pc:docMk/>
          <pc:sldMk cId="0" sldId="259"/>
        </pc:sldMkLst>
        <pc:spChg chg="mod">
          <ac:chgData name="Brittney Behr" userId="S::brittney.behr@hsncfl.org::972abdca-d0bc-451b-9b34-a60a3e056020" providerId="AD" clId="Web-{31AF403A-0992-4E6B-CACD-F213CF542B3B}" dt="2024-04-29T16:39:22.836" v="198" actId="20577"/>
          <ac:spMkLst>
            <pc:docMk/>
            <pc:sldMk cId="0" sldId="259"/>
            <ac:spMk id="86" creationId="{00000000-0000-0000-0000-000000000000}"/>
          </ac:spMkLst>
        </pc:spChg>
      </pc:sldChg>
      <pc:sldChg chg="del">
        <pc:chgData name="Brittney Behr" userId="S::brittney.behr@hsncfl.org::972abdca-d0bc-451b-9b34-a60a3e056020" providerId="AD" clId="Web-{31AF403A-0992-4E6B-CACD-F213CF542B3B}" dt="2024-04-29T16:39:36.461" v="199"/>
        <pc:sldMkLst>
          <pc:docMk/>
          <pc:sldMk cId="0" sldId="260"/>
        </pc:sldMkLst>
      </pc:sldChg>
      <pc:sldChg chg="modSp">
        <pc:chgData name="Brittney Behr" userId="S::brittney.behr@hsncfl.org::972abdca-d0bc-451b-9b34-a60a3e056020" providerId="AD" clId="Web-{31AF403A-0992-4E6B-CACD-F213CF542B3B}" dt="2024-04-29T16:40:12.101" v="210" actId="20577"/>
        <pc:sldMkLst>
          <pc:docMk/>
          <pc:sldMk cId="0" sldId="261"/>
        </pc:sldMkLst>
        <pc:spChg chg="mod">
          <ac:chgData name="Brittney Behr" userId="S::brittney.behr@hsncfl.org::972abdca-d0bc-451b-9b34-a60a3e056020" providerId="AD" clId="Web-{31AF403A-0992-4E6B-CACD-F213CF542B3B}" dt="2024-04-29T16:40:12.101" v="210" actId="20577"/>
          <ac:spMkLst>
            <pc:docMk/>
            <pc:sldMk cId="0" sldId="261"/>
            <ac:spMk id="98" creationId="{00000000-0000-0000-0000-000000000000}"/>
          </ac:spMkLst>
        </pc:spChg>
      </pc:sldChg>
      <pc:sldChg chg="del">
        <pc:chgData name="Brittney Behr" userId="S::brittney.behr@hsncfl.org::972abdca-d0bc-451b-9b34-a60a3e056020" providerId="AD" clId="Web-{31AF403A-0992-4E6B-CACD-F213CF542B3B}" dt="2024-04-29T16:40:20.273" v="211"/>
        <pc:sldMkLst>
          <pc:docMk/>
          <pc:sldMk cId="0" sldId="262"/>
        </pc:sldMkLst>
      </pc:sldChg>
      <pc:sldChg chg="addSp delSp modSp addCm">
        <pc:chgData name="Brittney Behr" userId="S::brittney.behr@hsncfl.org::972abdca-d0bc-451b-9b34-a60a3e056020" providerId="AD" clId="Web-{31AF403A-0992-4E6B-CACD-F213CF542B3B}" dt="2024-04-29T16:56:02.825" v="613"/>
        <pc:sldMkLst>
          <pc:docMk/>
          <pc:sldMk cId="0" sldId="263"/>
        </pc:sldMkLst>
        <pc:spChg chg="add mod">
          <ac:chgData name="Brittney Behr" userId="S::brittney.behr@hsncfl.org::972abdca-d0bc-451b-9b34-a60a3e056020" providerId="AD" clId="Web-{31AF403A-0992-4E6B-CACD-F213CF542B3B}" dt="2024-04-29T16:40:25.992" v="214"/>
          <ac:spMkLst>
            <pc:docMk/>
            <pc:sldMk cId="0" sldId="263"/>
            <ac:spMk id="3" creationId="{C040AF5F-DCEA-28A9-E7AB-01B8AFB0129C}"/>
          </ac:spMkLst>
        </pc:spChg>
        <pc:spChg chg="mod">
          <ac:chgData name="Brittney Behr" userId="S::brittney.behr@hsncfl.org::972abdca-d0bc-451b-9b34-a60a3e056020" providerId="AD" clId="Web-{31AF403A-0992-4E6B-CACD-F213CF542B3B}" dt="2024-04-29T16:40:36.555" v="231" actId="20577"/>
          <ac:spMkLst>
            <pc:docMk/>
            <pc:sldMk cId="0" sldId="263"/>
            <ac:spMk id="110" creationId="{00000000-0000-0000-0000-000000000000}"/>
          </ac:spMkLst>
        </pc:spChg>
        <pc:spChg chg="del mod">
          <ac:chgData name="Brittney Behr" userId="S::brittney.behr@hsncfl.org::972abdca-d0bc-451b-9b34-a60a3e056020" providerId="AD" clId="Web-{31AF403A-0992-4E6B-CACD-F213CF542B3B}" dt="2024-04-29T16:40:25.992" v="214"/>
          <ac:spMkLst>
            <pc:docMk/>
            <pc:sldMk cId="0" sldId="263"/>
            <ac:spMk id="111" creationId="{00000000-0000-0000-0000-000000000000}"/>
          </ac:spMkLst>
        </pc:spChg>
        <pc:picChg chg="del">
          <ac:chgData name="Brittney Behr" userId="S::brittney.behr@hsncfl.org::972abdca-d0bc-451b-9b34-a60a3e056020" providerId="AD" clId="Web-{31AF403A-0992-4E6B-CACD-F213CF542B3B}" dt="2024-04-29T16:40:22.430" v="212"/>
          <ac:picMkLst>
            <pc:docMk/>
            <pc:sldMk cId="0" sldId="263"/>
            <ac:picMk id="112" creationId="{00000000-0000-0000-0000-000000000000}"/>
          </ac:picMkLst>
        </pc:picChg>
        <pc:extLst>
          <p:ext xmlns:p="http://schemas.openxmlformats.org/presentationml/2006/main" uri="{D6D511B9-2390-475A-947B-AFAB55BFBCF1}">
            <pc226:cmChg xmlns:pc226="http://schemas.microsoft.com/office/powerpoint/2022/06/main/command" chg="add">
              <pc226:chgData name="Brittney Behr" userId="S::brittney.behr@hsncfl.org::972abdca-d0bc-451b-9b34-a60a3e056020" providerId="AD" clId="Web-{31AF403A-0992-4E6B-CACD-F213CF542B3B}" dt="2024-04-29T16:56:02.825" v="613"/>
              <pc2:cmMkLst xmlns:pc2="http://schemas.microsoft.com/office/powerpoint/2019/9/main/command">
                <pc:docMk/>
                <pc:sldMk cId="0" sldId="263"/>
                <pc2:cmMk id="{0A48DBAA-79E4-4DFE-B86D-3AC165C82673}"/>
              </pc2:cmMkLst>
            </pc226:cmChg>
          </p:ext>
        </pc:extLst>
      </pc:sldChg>
      <pc:sldChg chg="delSp modSp addCm">
        <pc:chgData name="Brittney Behr" userId="S::brittney.behr@hsncfl.org::972abdca-d0bc-451b-9b34-a60a3e056020" providerId="AD" clId="Web-{31AF403A-0992-4E6B-CACD-F213CF542B3B}" dt="2024-04-29T16:58:32.122" v="614"/>
        <pc:sldMkLst>
          <pc:docMk/>
          <pc:sldMk cId="0" sldId="264"/>
        </pc:sldMkLst>
        <pc:spChg chg="mod">
          <ac:chgData name="Brittney Behr" userId="S::brittney.behr@hsncfl.org::972abdca-d0bc-451b-9b34-a60a3e056020" providerId="AD" clId="Web-{31AF403A-0992-4E6B-CACD-F213CF542B3B}" dt="2024-04-29T16:41:01.945" v="242" actId="20577"/>
          <ac:spMkLst>
            <pc:docMk/>
            <pc:sldMk cId="0" sldId="264"/>
            <ac:spMk id="117" creationId="{00000000-0000-0000-0000-000000000000}"/>
          </ac:spMkLst>
        </pc:spChg>
        <pc:spChg chg="mod">
          <ac:chgData name="Brittney Behr" userId="S::brittney.behr@hsncfl.org::972abdca-d0bc-451b-9b34-a60a3e056020" providerId="AD" clId="Web-{31AF403A-0992-4E6B-CACD-F213CF542B3B}" dt="2024-04-29T16:40:42.867" v="234" actId="20577"/>
          <ac:spMkLst>
            <pc:docMk/>
            <pc:sldMk cId="0" sldId="264"/>
            <ac:spMk id="118" creationId="{00000000-0000-0000-0000-000000000000}"/>
          </ac:spMkLst>
        </pc:spChg>
        <pc:spChg chg="del mod">
          <ac:chgData name="Brittney Behr" userId="S::brittney.behr@hsncfl.org::972abdca-d0bc-451b-9b34-a60a3e056020" providerId="AD" clId="Web-{31AF403A-0992-4E6B-CACD-F213CF542B3B}" dt="2024-04-29T16:40:52.914" v="236"/>
          <ac:spMkLst>
            <pc:docMk/>
            <pc:sldMk cId="0" sldId="264"/>
            <ac:spMk id="120" creationId="{00000000-0000-0000-0000-000000000000}"/>
          </ac:spMkLst>
        </pc:spChg>
        <pc:picChg chg="del">
          <ac:chgData name="Brittney Behr" userId="S::brittney.behr@hsncfl.org::972abdca-d0bc-451b-9b34-a60a3e056020" providerId="AD" clId="Web-{31AF403A-0992-4E6B-CACD-F213CF542B3B}" dt="2024-04-29T16:40:37.930" v="232"/>
          <ac:picMkLst>
            <pc:docMk/>
            <pc:sldMk cId="0" sldId="264"/>
            <ac:picMk id="119" creationId="{00000000-0000-0000-0000-000000000000}"/>
          </ac:picMkLst>
        </pc:picChg>
        <pc:extLst>
          <p:ext xmlns:p="http://schemas.openxmlformats.org/presentationml/2006/main" uri="{D6D511B9-2390-475A-947B-AFAB55BFBCF1}">
            <pc226:cmChg xmlns:pc226="http://schemas.microsoft.com/office/powerpoint/2022/06/main/command" chg="add">
              <pc226:chgData name="Brittney Behr" userId="S::brittney.behr@hsncfl.org::972abdca-d0bc-451b-9b34-a60a3e056020" providerId="AD" clId="Web-{31AF403A-0992-4E6B-CACD-F213CF542B3B}" dt="2024-04-29T16:58:32.122" v="614"/>
              <pc2:cmMkLst xmlns:pc2="http://schemas.microsoft.com/office/powerpoint/2019/9/main/command">
                <pc:docMk/>
                <pc:sldMk cId="0" sldId="264"/>
                <pc2:cmMk id="{CCB99EBF-989B-4A6E-925F-65B7697B770E}"/>
              </pc2:cmMkLst>
            </pc226:cmChg>
          </p:ext>
        </pc:extLst>
      </pc:sldChg>
      <pc:sldChg chg="delSp modSp addCm">
        <pc:chgData name="Brittney Behr" userId="S::brittney.behr@hsncfl.org::972abdca-d0bc-451b-9b34-a60a3e056020" providerId="AD" clId="Web-{31AF403A-0992-4E6B-CACD-F213CF542B3B}" dt="2024-04-29T16:54:42.668" v="610"/>
        <pc:sldMkLst>
          <pc:docMk/>
          <pc:sldMk cId="0" sldId="265"/>
        </pc:sldMkLst>
        <pc:spChg chg="mod">
          <ac:chgData name="Brittney Behr" userId="S::brittney.behr@hsncfl.org::972abdca-d0bc-451b-9b34-a60a3e056020" providerId="AD" clId="Web-{31AF403A-0992-4E6B-CACD-F213CF542B3B}" dt="2024-04-29T16:41:27.867" v="256" actId="20577"/>
          <ac:spMkLst>
            <pc:docMk/>
            <pc:sldMk cId="0" sldId="265"/>
            <ac:spMk id="125" creationId="{00000000-0000-0000-0000-000000000000}"/>
          </ac:spMkLst>
        </pc:spChg>
        <pc:spChg chg="mod">
          <ac:chgData name="Brittney Behr" userId="S::brittney.behr@hsncfl.org::972abdca-d0bc-451b-9b34-a60a3e056020" providerId="AD" clId="Web-{31AF403A-0992-4E6B-CACD-F213CF542B3B}" dt="2024-04-29T16:41:09.164" v="245" actId="20577"/>
          <ac:spMkLst>
            <pc:docMk/>
            <pc:sldMk cId="0" sldId="265"/>
            <ac:spMk id="126" creationId="{00000000-0000-0000-0000-000000000000}"/>
          </ac:spMkLst>
        </pc:spChg>
        <pc:picChg chg="del">
          <ac:chgData name="Brittney Behr" userId="S::brittney.behr@hsncfl.org::972abdca-d0bc-451b-9b34-a60a3e056020" providerId="AD" clId="Web-{31AF403A-0992-4E6B-CACD-F213CF542B3B}" dt="2024-04-29T16:41:06.649" v="244"/>
          <ac:picMkLst>
            <pc:docMk/>
            <pc:sldMk cId="0" sldId="265"/>
            <ac:picMk id="127" creationId="{00000000-0000-0000-0000-000000000000}"/>
          </ac:picMkLst>
        </pc:picChg>
        <pc:picChg chg="del">
          <ac:chgData name="Brittney Behr" userId="S::brittney.behr@hsncfl.org::972abdca-d0bc-451b-9b34-a60a3e056020" providerId="AD" clId="Web-{31AF403A-0992-4E6B-CACD-F213CF542B3B}" dt="2024-04-29T16:41:05.211" v="243"/>
          <ac:picMkLst>
            <pc:docMk/>
            <pc:sldMk cId="0" sldId="265"/>
            <ac:picMk id="128" creationId="{00000000-0000-0000-0000-000000000000}"/>
          </ac:picMkLst>
        </pc:picChg>
        <pc:extLst>
          <p:ext xmlns:p="http://schemas.openxmlformats.org/presentationml/2006/main" uri="{D6D511B9-2390-475A-947B-AFAB55BFBCF1}">
            <pc226:cmChg xmlns:pc226="http://schemas.microsoft.com/office/powerpoint/2022/06/main/command" chg="add">
              <pc226:chgData name="Brittney Behr" userId="S::brittney.behr@hsncfl.org::972abdca-d0bc-451b-9b34-a60a3e056020" providerId="AD" clId="Web-{31AF403A-0992-4E6B-CACD-F213CF542B3B}" dt="2024-04-29T16:54:42.668" v="610"/>
              <pc2:cmMkLst xmlns:pc2="http://schemas.microsoft.com/office/powerpoint/2019/9/main/command">
                <pc:docMk/>
                <pc:sldMk cId="0" sldId="265"/>
                <pc2:cmMk id="{0A8D4CA9-B617-4BD1-A1DF-2052CD2ED544}"/>
              </pc2:cmMkLst>
            </pc226:cmChg>
          </p:ext>
        </pc:extLst>
      </pc:sldChg>
      <pc:sldChg chg="del">
        <pc:chgData name="Brittney Behr" userId="S::brittney.behr@hsncfl.org::972abdca-d0bc-451b-9b34-a60a3e056020" providerId="AD" clId="Web-{31AF403A-0992-4E6B-CACD-F213CF542B3B}" dt="2024-04-29T16:41:39.508" v="257"/>
        <pc:sldMkLst>
          <pc:docMk/>
          <pc:sldMk cId="0" sldId="266"/>
        </pc:sldMkLst>
      </pc:sldChg>
      <pc:sldChg chg="modSp addCm">
        <pc:chgData name="Brittney Behr" userId="S::brittney.behr@hsncfl.org::972abdca-d0bc-451b-9b34-a60a3e056020" providerId="AD" clId="Web-{31AF403A-0992-4E6B-CACD-F213CF542B3B}" dt="2024-04-29T16:54:51.699" v="611"/>
        <pc:sldMkLst>
          <pc:docMk/>
          <pc:sldMk cId="0" sldId="267"/>
        </pc:sldMkLst>
        <pc:spChg chg="mod">
          <ac:chgData name="Brittney Behr" userId="S::brittney.behr@hsncfl.org::972abdca-d0bc-451b-9b34-a60a3e056020" providerId="AD" clId="Web-{31AF403A-0992-4E6B-CACD-F213CF542B3B}" dt="2024-04-29T16:41:43.633" v="258" actId="20577"/>
          <ac:spMkLst>
            <pc:docMk/>
            <pc:sldMk cId="0" sldId="267"/>
            <ac:spMk id="172" creationId="{00000000-0000-0000-0000-000000000000}"/>
          </ac:spMkLst>
        </pc:spChg>
        <pc:spChg chg="mod">
          <ac:chgData name="Brittney Behr" userId="S::brittney.behr@hsncfl.org::972abdca-d0bc-451b-9b34-a60a3e056020" providerId="AD" clId="Web-{31AF403A-0992-4E6B-CACD-F213CF542B3B}" dt="2024-04-29T16:41:46.274" v="259" actId="20577"/>
          <ac:spMkLst>
            <pc:docMk/>
            <pc:sldMk cId="0" sldId="267"/>
            <ac:spMk id="173" creationId="{00000000-0000-0000-0000-000000000000}"/>
          </ac:spMkLst>
        </pc:spChg>
        <pc:extLst>
          <p:ext xmlns:p="http://schemas.openxmlformats.org/presentationml/2006/main" uri="{D6D511B9-2390-475A-947B-AFAB55BFBCF1}">
            <pc226:cmChg xmlns:pc226="http://schemas.microsoft.com/office/powerpoint/2022/06/main/command" chg="add">
              <pc226:chgData name="Brittney Behr" userId="S::brittney.behr@hsncfl.org::972abdca-d0bc-451b-9b34-a60a3e056020" providerId="AD" clId="Web-{31AF403A-0992-4E6B-CACD-F213CF542B3B}" dt="2024-04-29T16:54:51.699" v="611"/>
              <pc2:cmMkLst xmlns:pc2="http://schemas.microsoft.com/office/powerpoint/2019/9/main/command">
                <pc:docMk/>
                <pc:sldMk cId="0" sldId="267"/>
                <pc2:cmMk id="{637C3201-A922-4BF6-A383-4B633B7E3DF2}"/>
              </pc2:cmMkLst>
            </pc226:cmChg>
          </p:ext>
        </pc:extLst>
      </pc:sldChg>
      <pc:sldChg chg="addSp delSp modSp addCm">
        <pc:chgData name="Brittney Behr" userId="S::brittney.behr@hsncfl.org::972abdca-d0bc-451b-9b34-a60a3e056020" providerId="AD" clId="Web-{31AF403A-0992-4E6B-CACD-F213CF542B3B}" dt="2024-04-29T16:54:59.949" v="612"/>
        <pc:sldMkLst>
          <pc:docMk/>
          <pc:sldMk cId="0" sldId="268"/>
        </pc:sldMkLst>
        <pc:spChg chg="add mod">
          <ac:chgData name="Brittney Behr" userId="S::brittney.behr@hsncfl.org::972abdca-d0bc-451b-9b34-a60a3e056020" providerId="AD" clId="Web-{31AF403A-0992-4E6B-CACD-F213CF542B3B}" dt="2024-04-29T16:41:55.008" v="264"/>
          <ac:spMkLst>
            <pc:docMk/>
            <pc:sldMk cId="0" sldId="268"/>
            <ac:spMk id="3" creationId="{6E60110A-E4F2-4A7F-7C0A-ACBA7D46D415}"/>
          </ac:spMkLst>
        </pc:spChg>
        <pc:spChg chg="mod">
          <ac:chgData name="Brittney Behr" userId="S::brittney.behr@hsncfl.org::972abdca-d0bc-451b-9b34-a60a3e056020" providerId="AD" clId="Web-{31AF403A-0992-4E6B-CACD-F213CF542B3B}" dt="2024-04-29T16:41:57.289" v="265" actId="20577"/>
          <ac:spMkLst>
            <pc:docMk/>
            <pc:sldMk cId="0" sldId="268"/>
            <ac:spMk id="178" creationId="{00000000-0000-0000-0000-000000000000}"/>
          </ac:spMkLst>
        </pc:spChg>
        <pc:spChg chg="del mod">
          <ac:chgData name="Brittney Behr" userId="S::brittney.behr@hsncfl.org::972abdca-d0bc-451b-9b34-a60a3e056020" providerId="AD" clId="Web-{31AF403A-0992-4E6B-CACD-F213CF542B3B}" dt="2024-04-29T16:41:55.008" v="264"/>
          <ac:spMkLst>
            <pc:docMk/>
            <pc:sldMk cId="0" sldId="268"/>
            <ac:spMk id="179" creationId="{00000000-0000-0000-0000-000000000000}"/>
          </ac:spMkLst>
        </pc:spChg>
        <pc:picChg chg="del">
          <ac:chgData name="Brittney Behr" userId="S::brittney.behr@hsncfl.org::972abdca-d0bc-451b-9b34-a60a3e056020" providerId="AD" clId="Web-{31AF403A-0992-4E6B-CACD-F213CF542B3B}" dt="2024-04-29T16:41:49.993" v="261"/>
          <ac:picMkLst>
            <pc:docMk/>
            <pc:sldMk cId="0" sldId="268"/>
            <ac:picMk id="180" creationId="{00000000-0000-0000-0000-000000000000}"/>
          </ac:picMkLst>
        </pc:picChg>
        <pc:picChg chg="del">
          <ac:chgData name="Brittney Behr" userId="S::brittney.behr@hsncfl.org::972abdca-d0bc-451b-9b34-a60a3e056020" providerId="AD" clId="Web-{31AF403A-0992-4E6B-CACD-F213CF542B3B}" dt="2024-04-29T16:41:51.289" v="262"/>
          <ac:picMkLst>
            <pc:docMk/>
            <pc:sldMk cId="0" sldId="268"/>
            <ac:picMk id="181" creationId="{00000000-0000-0000-0000-000000000000}"/>
          </ac:picMkLst>
        </pc:picChg>
        <pc:picChg chg="del">
          <ac:chgData name="Brittney Behr" userId="S::brittney.behr@hsncfl.org::972abdca-d0bc-451b-9b34-a60a3e056020" providerId="AD" clId="Web-{31AF403A-0992-4E6B-CACD-F213CF542B3B}" dt="2024-04-29T16:41:48.696" v="260"/>
          <ac:picMkLst>
            <pc:docMk/>
            <pc:sldMk cId="0" sldId="268"/>
            <ac:picMk id="182" creationId="{00000000-0000-0000-0000-000000000000}"/>
          </ac:picMkLst>
        </pc:picChg>
        <pc:extLst>
          <p:ext xmlns:p="http://schemas.openxmlformats.org/presentationml/2006/main" uri="{D6D511B9-2390-475A-947B-AFAB55BFBCF1}">
            <pc226:cmChg xmlns:pc226="http://schemas.microsoft.com/office/powerpoint/2022/06/main/command" chg="add">
              <pc226:chgData name="Brittney Behr" userId="S::brittney.behr@hsncfl.org::972abdca-d0bc-451b-9b34-a60a3e056020" providerId="AD" clId="Web-{31AF403A-0992-4E6B-CACD-F213CF542B3B}" dt="2024-04-29T16:54:59.949" v="612"/>
              <pc2:cmMkLst xmlns:pc2="http://schemas.microsoft.com/office/powerpoint/2019/9/main/command">
                <pc:docMk/>
                <pc:sldMk cId="0" sldId="268"/>
                <pc2:cmMk id="{209802E4-CF1C-4CBE-9952-CBE33DB6EE28}"/>
              </pc2:cmMkLst>
            </pc226:cmChg>
          </p:ext>
        </pc:extLst>
      </pc:sldChg>
      <pc:sldChg chg="del">
        <pc:chgData name="Brittney Behr" userId="S::brittney.behr@hsncfl.org::972abdca-d0bc-451b-9b34-a60a3e056020" providerId="AD" clId="Web-{31AF403A-0992-4E6B-CACD-F213CF542B3B}" dt="2024-04-29T16:42:02.586" v="266"/>
        <pc:sldMkLst>
          <pc:docMk/>
          <pc:sldMk cId="0" sldId="269"/>
        </pc:sldMkLst>
      </pc:sldChg>
      <pc:sldChg chg="del">
        <pc:chgData name="Brittney Behr" userId="S::brittney.behr@hsncfl.org::972abdca-d0bc-451b-9b34-a60a3e056020" providerId="AD" clId="Web-{31AF403A-0992-4E6B-CACD-F213CF542B3B}" dt="2024-04-29T16:42:04.305" v="267"/>
        <pc:sldMkLst>
          <pc:docMk/>
          <pc:sldMk cId="0" sldId="270"/>
        </pc:sldMkLst>
      </pc:sldChg>
      <pc:sldChg chg="del">
        <pc:chgData name="Brittney Behr" userId="S::brittney.behr@hsncfl.org::972abdca-d0bc-451b-9b34-a60a3e056020" providerId="AD" clId="Web-{31AF403A-0992-4E6B-CACD-F213CF542B3B}" dt="2024-04-29T16:42:05.883" v="268"/>
        <pc:sldMkLst>
          <pc:docMk/>
          <pc:sldMk cId="0" sldId="271"/>
        </pc:sldMkLst>
      </pc:sldChg>
      <pc:sldChg chg="del">
        <pc:chgData name="Brittney Behr" userId="S::brittney.behr@hsncfl.org::972abdca-d0bc-451b-9b34-a60a3e056020" providerId="AD" clId="Web-{31AF403A-0992-4E6B-CACD-F213CF542B3B}" dt="2024-04-29T16:42:08.305" v="269"/>
        <pc:sldMkLst>
          <pc:docMk/>
          <pc:sldMk cId="0" sldId="272"/>
        </pc:sldMkLst>
      </pc:sldChg>
      <pc:sldChg chg="del">
        <pc:chgData name="Brittney Behr" userId="S::brittney.behr@hsncfl.org::972abdca-d0bc-451b-9b34-a60a3e056020" providerId="AD" clId="Web-{31AF403A-0992-4E6B-CACD-F213CF542B3B}" dt="2024-04-29T16:42:11.102" v="270"/>
        <pc:sldMkLst>
          <pc:docMk/>
          <pc:sldMk cId="0" sldId="273"/>
        </pc:sldMkLst>
      </pc:sldChg>
      <pc:sldChg chg="del">
        <pc:chgData name="Brittney Behr" userId="S::brittney.behr@hsncfl.org::972abdca-d0bc-451b-9b34-a60a3e056020" providerId="AD" clId="Web-{31AF403A-0992-4E6B-CACD-F213CF542B3B}" dt="2024-04-29T16:42:12.649" v="271"/>
        <pc:sldMkLst>
          <pc:docMk/>
          <pc:sldMk cId="0" sldId="274"/>
        </pc:sldMkLst>
      </pc:sldChg>
      <pc:sldChg chg="del">
        <pc:chgData name="Brittney Behr" userId="S::brittney.behr@hsncfl.org::972abdca-d0bc-451b-9b34-a60a3e056020" providerId="AD" clId="Web-{31AF403A-0992-4E6B-CACD-F213CF542B3B}" dt="2024-04-29T16:42:26.540" v="274"/>
        <pc:sldMkLst>
          <pc:docMk/>
          <pc:sldMk cId="0" sldId="275"/>
        </pc:sldMkLst>
      </pc:sldChg>
      <pc:sldChg chg="del">
        <pc:chgData name="Brittney Behr" userId="S::brittney.behr@hsncfl.org::972abdca-d0bc-451b-9b34-a60a3e056020" providerId="AD" clId="Web-{31AF403A-0992-4E6B-CACD-F213CF542B3B}" dt="2024-04-29T16:42:16.289" v="273"/>
        <pc:sldMkLst>
          <pc:docMk/>
          <pc:sldMk cId="0" sldId="276"/>
        </pc:sldMkLst>
      </pc:sldChg>
      <pc:sldChg chg="del ord">
        <pc:chgData name="Brittney Behr" userId="S::brittney.behr@hsncfl.org::972abdca-d0bc-451b-9b34-a60a3e056020" providerId="AD" clId="Web-{31AF403A-0992-4E6B-CACD-F213CF542B3B}" dt="2024-04-29T16:44:19.462" v="280"/>
        <pc:sldMkLst>
          <pc:docMk/>
          <pc:sldMk cId="0" sldId="277"/>
        </pc:sldMkLst>
      </pc:sldChg>
      <pc:sldChg chg="del">
        <pc:chgData name="Brittney Behr" userId="S::brittney.behr@hsncfl.org::972abdca-d0bc-451b-9b34-a60a3e056020" providerId="AD" clId="Web-{31AF403A-0992-4E6B-CACD-F213CF542B3B}" dt="2024-04-29T16:44:16.868" v="279"/>
        <pc:sldMkLst>
          <pc:docMk/>
          <pc:sldMk cId="0" sldId="278"/>
        </pc:sldMkLst>
      </pc:sldChg>
      <pc:sldChg chg="del">
        <pc:chgData name="Brittney Behr" userId="S::brittney.behr@hsncfl.org::972abdca-d0bc-451b-9b34-a60a3e056020" providerId="AD" clId="Web-{31AF403A-0992-4E6B-CACD-F213CF542B3B}" dt="2024-04-29T16:43:33.118" v="277"/>
        <pc:sldMkLst>
          <pc:docMk/>
          <pc:sldMk cId="0" sldId="279"/>
        </pc:sldMkLst>
      </pc:sldChg>
      <pc:sldChg chg="ord delCm">
        <pc:chgData name="Brittney Behr" userId="S::brittney.behr@hsncfl.org::972abdca-d0bc-451b-9b34-a60a3e056020" providerId="AD" clId="Web-{31AF403A-0992-4E6B-CACD-F213CF542B3B}" dt="2024-04-29T16:52:53.214" v="598"/>
        <pc:sldMkLst>
          <pc:docMk/>
          <pc:sldMk cId="0" sldId="280"/>
        </pc:sldMkLst>
      </pc:sldChg>
      <pc:sldChg chg="ord">
        <pc:chgData name="Brittney Behr" userId="S::brittney.behr@hsncfl.org::972abdca-d0bc-451b-9b34-a60a3e056020" providerId="AD" clId="Web-{31AF403A-0992-4E6B-CACD-F213CF542B3B}" dt="2024-04-29T16:43:45.009" v="278"/>
        <pc:sldMkLst>
          <pc:docMk/>
          <pc:sldMk cId="0" sldId="281"/>
        </pc:sldMkLst>
      </pc:sldChg>
      <pc:sldChg chg="del">
        <pc:chgData name="Brittney Behr" userId="S::brittney.behr@hsncfl.org::972abdca-d0bc-451b-9b34-a60a3e056020" providerId="AD" clId="Web-{31AF403A-0992-4E6B-CACD-F213CF542B3B}" dt="2024-04-29T16:44:22.712" v="281"/>
        <pc:sldMkLst>
          <pc:docMk/>
          <pc:sldMk cId="0" sldId="282"/>
        </pc:sldMkLst>
      </pc:sldChg>
      <pc:sldChg chg="ord">
        <pc:chgData name="Brittney Behr" userId="S::brittney.behr@hsncfl.org::972abdca-d0bc-451b-9b34-a60a3e056020" providerId="AD" clId="Web-{31AF403A-0992-4E6B-CACD-F213CF542B3B}" dt="2024-04-29T16:44:50.665" v="282"/>
        <pc:sldMkLst>
          <pc:docMk/>
          <pc:sldMk cId="0" sldId="283"/>
        </pc:sldMkLst>
      </pc:sldChg>
      <pc:sldChg chg="modSp ord addCm">
        <pc:chgData name="Brittney Behr" userId="S::brittney.behr@hsncfl.org::972abdca-d0bc-451b-9b34-a60a3e056020" providerId="AD" clId="Web-{31AF403A-0992-4E6B-CACD-F213CF542B3B}" dt="2024-04-29T16:53:56.621" v="606"/>
        <pc:sldMkLst>
          <pc:docMk/>
          <pc:sldMk cId="0" sldId="284"/>
        </pc:sldMkLst>
        <pc:spChg chg="mod">
          <ac:chgData name="Brittney Behr" userId="S::brittney.behr@hsncfl.org::972abdca-d0bc-451b-9b34-a60a3e056020" providerId="AD" clId="Web-{31AF403A-0992-4E6B-CACD-F213CF542B3B}" dt="2024-04-29T16:53:29.808" v="604" actId="1076"/>
          <ac:spMkLst>
            <pc:docMk/>
            <pc:sldMk cId="0" sldId="284"/>
            <ac:spMk id="301" creationId="{00000000-0000-0000-0000-000000000000}"/>
          </ac:spMkLst>
        </pc:spChg>
        <pc:extLst>
          <p:ext xmlns:p="http://schemas.openxmlformats.org/presentationml/2006/main" uri="{D6D511B9-2390-475A-947B-AFAB55BFBCF1}">
            <pc226:cmChg xmlns:pc226="http://schemas.microsoft.com/office/powerpoint/2022/06/main/command" chg="add">
              <pc226:chgData name="Brittney Behr" userId="S::brittney.behr@hsncfl.org::972abdca-d0bc-451b-9b34-a60a3e056020" providerId="AD" clId="Web-{31AF403A-0992-4E6B-CACD-F213CF542B3B}" dt="2024-04-29T16:53:56.621" v="606"/>
              <pc2:cmMkLst xmlns:pc2="http://schemas.microsoft.com/office/powerpoint/2019/9/main/command">
                <pc:docMk/>
                <pc:sldMk cId="0" sldId="284"/>
                <pc2:cmMk id="{2A6A2854-862D-4AA4-B200-81C945CB855F}"/>
              </pc2:cmMkLst>
            </pc226:cmChg>
          </p:ext>
        </pc:extLst>
      </pc:sldChg>
      <pc:sldChg chg="ord addCm">
        <pc:chgData name="Brittney Behr" userId="S::brittney.behr@hsncfl.org::972abdca-d0bc-451b-9b34-a60a3e056020" providerId="AD" clId="Web-{31AF403A-0992-4E6B-CACD-F213CF542B3B}" dt="2024-04-29T16:54:04.027" v="607"/>
        <pc:sldMkLst>
          <pc:docMk/>
          <pc:sldMk cId="0" sldId="285"/>
        </pc:sldMkLst>
        <pc:extLst>
          <p:ext xmlns:p="http://schemas.openxmlformats.org/presentationml/2006/main" uri="{D6D511B9-2390-475A-947B-AFAB55BFBCF1}">
            <pc226:cmChg xmlns:pc226="http://schemas.microsoft.com/office/powerpoint/2022/06/main/command" chg="add">
              <pc226:chgData name="Brittney Behr" userId="S::brittney.behr@hsncfl.org::972abdca-d0bc-451b-9b34-a60a3e056020" providerId="AD" clId="Web-{31AF403A-0992-4E6B-CACD-F213CF542B3B}" dt="2024-04-29T16:54:04.027" v="607"/>
              <pc2:cmMkLst xmlns:pc2="http://schemas.microsoft.com/office/powerpoint/2019/9/main/command">
                <pc:docMk/>
                <pc:sldMk cId="0" sldId="285"/>
                <pc2:cmMk id="{04557C32-0290-4C00-89E6-2B229025079D}"/>
              </pc2:cmMkLst>
            </pc226:cmChg>
          </p:ext>
        </pc:extLst>
      </pc:sldChg>
      <pc:sldChg chg="ord addCm">
        <pc:chgData name="Brittney Behr" userId="S::brittney.behr@hsncfl.org::972abdca-d0bc-451b-9b34-a60a3e056020" providerId="AD" clId="Web-{31AF403A-0992-4E6B-CACD-F213CF542B3B}" dt="2024-04-29T16:54:14.262" v="608"/>
        <pc:sldMkLst>
          <pc:docMk/>
          <pc:sldMk cId="0" sldId="286"/>
        </pc:sldMkLst>
        <pc:extLst>
          <p:ext xmlns:p="http://schemas.openxmlformats.org/presentationml/2006/main" uri="{D6D511B9-2390-475A-947B-AFAB55BFBCF1}">
            <pc226:cmChg xmlns:pc226="http://schemas.microsoft.com/office/powerpoint/2022/06/main/command" chg="add">
              <pc226:chgData name="Brittney Behr" userId="S::brittney.behr@hsncfl.org::972abdca-d0bc-451b-9b34-a60a3e056020" providerId="AD" clId="Web-{31AF403A-0992-4E6B-CACD-F213CF542B3B}" dt="2024-04-29T16:54:14.262" v="608"/>
              <pc2:cmMkLst xmlns:pc2="http://schemas.microsoft.com/office/powerpoint/2019/9/main/command">
                <pc:docMk/>
                <pc:sldMk cId="0" sldId="286"/>
                <pc2:cmMk id="{B35BFD9E-223E-44D9-8CEE-E218660B22A0}"/>
              </pc2:cmMkLst>
            </pc226:cmChg>
          </p:ext>
        </pc:extLst>
      </pc:sldChg>
      <pc:sldChg chg="ord addCm">
        <pc:chgData name="Brittney Behr" userId="S::brittney.behr@hsncfl.org::972abdca-d0bc-451b-9b34-a60a3e056020" providerId="AD" clId="Web-{31AF403A-0992-4E6B-CACD-F213CF542B3B}" dt="2024-04-29T16:54:25.496" v="609"/>
        <pc:sldMkLst>
          <pc:docMk/>
          <pc:sldMk cId="0" sldId="287"/>
        </pc:sldMkLst>
        <pc:extLst>
          <p:ext xmlns:p="http://schemas.openxmlformats.org/presentationml/2006/main" uri="{D6D511B9-2390-475A-947B-AFAB55BFBCF1}">
            <pc226:cmChg xmlns:pc226="http://schemas.microsoft.com/office/powerpoint/2022/06/main/command" chg="add">
              <pc226:chgData name="Brittney Behr" userId="S::brittney.behr@hsncfl.org::972abdca-d0bc-451b-9b34-a60a3e056020" providerId="AD" clId="Web-{31AF403A-0992-4E6B-CACD-F213CF542B3B}" dt="2024-04-29T16:54:25.496" v="609"/>
              <pc2:cmMkLst xmlns:pc2="http://schemas.microsoft.com/office/powerpoint/2019/9/main/command">
                <pc:docMk/>
                <pc:sldMk cId="0" sldId="287"/>
                <pc2:cmMk id="{E97A991E-9158-4B0E-9928-D35911B40DEB}"/>
              </pc2:cmMkLst>
            </pc226:cmChg>
          </p:ext>
        </pc:extLst>
      </pc:sldChg>
      <pc:sldChg chg="modSp">
        <pc:chgData name="Brittney Behr" userId="S::brittney.behr@hsncfl.org::972abdca-d0bc-451b-9b34-a60a3e056020" providerId="AD" clId="Web-{31AF403A-0992-4E6B-CACD-F213CF542B3B}" dt="2024-04-29T16:53:27.355" v="603" actId="20577"/>
        <pc:sldMkLst>
          <pc:docMk/>
          <pc:sldMk cId="0" sldId="290"/>
        </pc:sldMkLst>
        <pc:spChg chg="mod">
          <ac:chgData name="Brittney Behr" userId="S::brittney.behr@hsncfl.org::972abdca-d0bc-451b-9b34-a60a3e056020" providerId="AD" clId="Web-{31AF403A-0992-4E6B-CACD-F213CF542B3B}" dt="2024-04-29T16:53:27.355" v="603" actId="20577"/>
          <ac:spMkLst>
            <pc:docMk/>
            <pc:sldMk cId="0" sldId="290"/>
            <ac:spMk id="340" creationId="{00000000-0000-0000-0000-000000000000}"/>
          </ac:spMkLst>
        </pc:spChg>
      </pc:sldChg>
      <pc:sldChg chg="new del">
        <pc:chgData name="Brittney Behr" userId="S::brittney.behr@hsncfl.org::972abdca-d0bc-451b-9b34-a60a3e056020" providerId="AD" clId="Web-{31AF403A-0992-4E6B-CACD-F213CF542B3B}" dt="2024-04-29T16:46:27.119" v="288"/>
        <pc:sldMkLst>
          <pc:docMk/>
          <pc:sldMk cId="3056681696" sldId="292"/>
        </pc:sldMkLst>
      </pc:sldChg>
      <pc:sldChg chg="addSp delSp modSp add replId">
        <pc:chgData name="Brittney Behr" userId="S::brittney.behr@hsncfl.org::972abdca-d0bc-451b-9b34-a60a3e056020" providerId="AD" clId="Web-{31AF403A-0992-4E6B-CACD-F213CF542B3B}" dt="2024-04-29T20:00:14.881" v="626" actId="20577"/>
        <pc:sldMkLst>
          <pc:docMk/>
          <pc:sldMk cId="4129799941" sldId="292"/>
        </pc:sldMkLst>
        <pc:spChg chg="add del mod">
          <ac:chgData name="Brittney Behr" userId="S::brittney.behr@hsncfl.org::972abdca-d0bc-451b-9b34-a60a3e056020" providerId="AD" clId="Web-{31AF403A-0992-4E6B-CACD-F213CF542B3B}" dt="2024-04-29T16:47:17.931" v="309"/>
          <ac:spMkLst>
            <pc:docMk/>
            <pc:sldMk cId="4129799941" sldId="292"/>
            <ac:spMk id="3" creationId="{D4EF77D2-E6A7-41CE-11EE-C5AACB603F62}"/>
          </ac:spMkLst>
        </pc:spChg>
        <pc:spChg chg="add mod">
          <ac:chgData name="Brittney Behr" userId="S::brittney.behr@hsncfl.org::972abdca-d0bc-451b-9b34-a60a3e056020" providerId="AD" clId="Web-{31AF403A-0992-4E6B-CACD-F213CF542B3B}" dt="2024-04-29T20:00:14.881" v="626" actId="20577"/>
          <ac:spMkLst>
            <pc:docMk/>
            <pc:sldMk cId="4129799941" sldId="292"/>
            <ac:spMk id="5" creationId="{6788D303-1675-2782-30ED-D78B44B096FA}"/>
          </ac:spMkLst>
        </pc:spChg>
        <pc:spChg chg="add mod">
          <ac:chgData name="Brittney Behr" userId="S::brittney.behr@hsncfl.org::972abdca-d0bc-451b-9b34-a60a3e056020" providerId="AD" clId="Web-{31AF403A-0992-4E6B-CACD-F213CF542B3B}" dt="2024-04-29T19:59:45.849" v="617" actId="20577"/>
          <ac:spMkLst>
            <pc:docMk/>
            <pc:sldMk cId="4129799941" sldId="292"/>
            <ac:spMk id="6" creationId="{00204DC1-03AD-8E54-EE51-E5FB06F85A83}"/>
          </ac:spMkLst>
        </pc:spChg>
        <pc:spChg chg="mod">
          <ac:chgData name="Brittney Behr" userId="S::brittney.behr@hsncfl.org::972abdca-d0bc-451b-9b34-a60a3e056020" providerId="AD" clId="Web-{31AF403A-0992-4E6B-CACD-F213CF542B3B}" dt="2024-04-29T16:46:39.213" v="302" actId="20577"/>
          <ac:spMkLst>
            <pc:docMk/>
            <pc:sldMk cId="4129799941" sldId="292"/>
            <ac:spMk id="282" creationId="{00000000-0000-0000-0000-000000000000}"/>
          </ac:spMkLst>
        </pc:spChg>
        <pc:spChg chg="del mod">
          <ac:chgData name="Brittney Behr" userId="S::brittney.behr@hsncfl.org::972abdca-d0bc-451b-9b34-a60a3e056020" providerId="AD" clId="Web-{31AF403A-0992-4E6B-CACD-F213CF542B3B}" dt="2024-04-29T16:46:54.838" v="305"/>
          <ac:spMkLst>
            <pc:docMk/>
            <pc:sldMk cId="4129799941" sldId="292"/>
            <ac:spMk id="283" creationId="{00000000-0000-0000-0000-000000000000}"/>
          </ac:spMkLst>
        </pc:spChg>
        <pc:graphicFrameChg chg="add del mod modGraphic">
          <ac:chgData name="Brittney Behr" userId="S::brittney.behr@hsncfl.org::972abdca-d0bc-451b-9b34-a60a3e056020" providerId="AD" clId="Web-{31AF403A-0992-4E6B-CACD-F213CF542B3B}" dt="2024-04-29T16:48:12.525" v="403"/>
          <ac:graphicFrameMkLst>
            <pc:docMk/>
            <pc:sldMk cId="4129799941" sldId="292"/>
            <ac:graphicFrameMk id="4" creationId="{72B8C1F2-8D68-BC47-C68B-6EB0FBC4B07D}"/>
          </ac:graphicFrameMkLst>
        </pc:graphicFrameChg>
        <pc:picChg chg="del">
          <ac:chgData name="Brittney Behr" userId="S::brittney.behr@hsncfl.org::972abdca-d0bc-451b-9b34-a60a3e056020" providerId="AD" clId="Web-{31AF403A-0992-4E6B-CACD-F213CF542B3B}" dt="2024-04-29T16:46:42.134" v="303"/>
          <ac:picMkLst>
            <pc:docMk/>
            <pc:sldMk cId="4129799941" sldId="292"/>
            <ac:picMk id="284" creationId="{00000000-0000-0000-0000-000000000000}"/>
          </ac:picMkLst>
        </pc:picChg>
      </pc:sldChg>
    </pc:docChg>
  </pc:docChgLst>
  <pc:docChgLst>
    <pc:chgData name="Brittney Behr" userId="S::brittney.behr@hsncfl.org::972abdca-d0bc-451b-9b34-a60a3e056020" providerId="AD" clId="Web-{D3E3DF78-F657-7E60-50ED-6460FFC7D485}"/>
    <pc:docChg chg="delSld modSld">
      <pc:chgData name="Brittney Behr" userId="S::brittney.behr@hsncfl.org::972abdca-d0bc-451b-9b34-a60a3e056020" providerId="AD" clId="Web-{D3E3DF78-F657-7E60-50ED-6460FFC7D485}" dt="2024-05-10T19:56:10.838" v="89" actId="20577"/>
      <pc:docMkLst>
        <pc:docMk/>
      </pc:docMkLst>
      <pc:sldChg chg="del">
        <pc:chgData name="Brittney Behr" userId="S::brittney.behr@hsncfl.org::972abdca-d0bc-451b-9b34-a60a3e056020" providerId="AD" clId="Web-{D3E3DF78-F657-7E60-50ED-6460FFC7D485}" dt="2024-05-10T14:06:08.992" v="1"/>
        <pc:sldMkLst>
          <pc:docMk/>
          <pc:sldMk cId="0" sldId="264"/>
        </pc:sldMkLst>
      </pc:sldChg>
      <pc:sldChg chg="addSp delSp modSp">
        <pc:chgData name="Brittney Behr" userId="S::brittney.behr@hsncfl.org::972abdca-d0bc-451b-9b34-a60a3e056020" providerId="AD" clId="Web-{D3E3DF78-F657-7E60-50ED-6460FFC7D485}" dt="2024-05-10T14:09:48.108" v="17" actId="1076"/>
        <pc:sldMkLst>
          <pc:docMk/>
          <pc:sldMk cId="0" sldId="265"/>
        </pc:sldMkLst>
        <pc:spChg chg="del">
          <ac:chgData name="Brittney Behr" userId="S::brittney.behr@hsncfl.org::972abdca-d0bc-451b-9b34-a60a3e056020" providerId="AD" clId="Web-{D3E3DF78-F657-7E60-50ED-6460FFC7D485}" dt="2024-05-10T14:08:37.622" v="9"/>
          <ac:spMkLst>
            <pc:docMk/>
            <pc:sldMk cId="0" sldId="265"/>
            <ac:spMk id="126" creationId="{00000000-0000-0000-0000-000000000000}"/>
          </ac:spMkLst>
        </pc:spChg>
        <pc:picChg chg="add del mod">
          <ac:chgData name="Brittney Behr" userId="S::brittney.behr@hsncfl.org::972abdca-d0bc-451b-9b34-a60a3e056020" providerId="AD" clId="Web-{D3E3DF78-F657-7E60-50ED-6460FFC7D485}" dt="2024-05-10T14:08:04.949" v="5"/>
          <ac:picMkLst>
            <pc:docMk/>
            <pc:sldMk cId="0" sldId="265"/>
            <ac:picMk id="2" creationId="{D820836C-B5E4-FB9B-35C8-BA7F5061FBD4}"/>
          </ac:picMkLst>
        </pc:picChg>
        <pc:picChg chg="add del mod">
          <ac:chgData name="Brittney Behr" userId="S::brittney.behr@hsncfl.org::972abdca-d0bc-451b-9b34-a60a3e056020" providerId="AD" clId="Web-{D3E3DF78-F657-7E60-50ED-6460FFC7D485}" dt="2024-05-10T14:08:53.778" v="13"/>
          <ac:picMkLst>
            <pc:docMk/>
            <pc:sldMk cId="0" sldId="265"/>
            <ac:picMk id="3" creationId="{0B51FF6E-2662-AFE6-42BF-A03EAA87800B}"/>
          </ac:picMkLst>
        </pc:picChg>
        <pc:picChg chg="add del mod">
          <ac:chgData name="Brittney Behr" userId="S::brittney.behr@hsncfl.org::972abdca-d0bc-451b-9b34-a60a3e056020" providerId="AD" clId="Web-{D3E3DF78-F657-7E60-50ED-6460FFC7D485}" dt="2024-05-10T14:08:55.372" v="14"/>
          <ac:picMkLst>
            <pc:docMk/>
            <pc:sldMk cId="0" sldId="265"/>
            <ac:picMk id="4" creationId="{2BBA92A8-3084-ED19-43F0-3613176A9B3A}"/>
          </ac:picMkLst>
        </pc:picChg>
        <pc:picChg chg="add mod">
          <ac:chgData name="Brittney Behr" userId="S::brittney.behr@hsncfl.org::972abdca-d0bc-451b-9b34-a60a3e056020" providerId="AD" clId="Web-{D3E3DF78-F657-7E60-50ED-6460FFC7D485}" dt="2024-05-10T14:09:48.108" v="17" actId="1076"/>
          <ac:picMkLst>
            <pc:docMk/>
            <pc:sldMk cId="0" sldId="265"/>
            <ac:picMk id="5" creationId="{E2DBB890-5108-89B9-3E16-7947C0B33DC9}"/>
          </ac:picMkLst>
        </pc:picChg>
      </pc:sldChg>
      <pc:sldChg chg="del">
        <pc:chgData name="Brittney Behr" userId="S::brittney.behr@hsncfl.org::972abdca-d0bc-451b-9b34-a60a3e056020" providerId="AD" clId="Web-{D3E3DF78-F657-7E60-50ED-6460FFC7D485}" dt="2024-05-10T14:06:19.367" v="2"/>
        <pc:sldMkLst>
          <pc:docMk/>
          <pc:sldMk cId="0" sldId="267"/>
        </pc:sldMkLst>
      </pc:sldChg>
      <pc:sldChg chg="del">
        <pc:chgData name="Brittney Behr" userId="S::brittney.behr@hsncfl.org::972abdca-d0bc-451b-9b34-a60a3e056020" providerId="AD" clId="Web-{D3E3DF78-F657-7E60-50ED-6460FFC7D485}" dt="2024-05-10T14:06:22.180" v="3"/>
        <pc:sldMkLst>
          <pc:docMk/>
          <pc:sldMk cId="0" sldId="268"/>
        </pc:sldMkLst>
      </pc:sldChg>
      <pc:sldChg chg="mod modShow">
        <pc:chgData name="Brittney Behr" userId="S::brittney.behr@hsncfl.org::972abdca-d0bc-451b-9b34-a60a3e056020" providerId="AD" clId="Web-{D3E3DF78-F657-7E60-50ED-6460FFC7D485}" dt="2024-05-10T15:09:25.565" v="18"/>
        <pc:sldMkLst>
          <pc:docMk/>
          <pc:sldMk cId="0" sldId="281"/>
        </pc:sldMkLst>
      </pc:sldChg>
      <pc:sldChg chg="modSp">
        <pc:chgData name="Brittney Behr" userId="S::brittney.behr@hsncfl.org::972abdca-d0bc-451b-9b34-a60a3e056020" providerId="AD" clId="Web-{D3E3DF78-F657-7E60-50ED-6460FFC7D485}" dt="2024-05-10T19:56:10.838" v="89" actId="20577"/>
        <pc:sldMkLst>
          <pc:docMk/>
          <pc:sldMk cId="4129799941" sldId="292"/>
        </pc:sldMkLst>
        <pc:spChg chg="mod">
          <ac:chgData name="Brittney Behr" userId="S::brittney.behr@hsncfl.org::972abdca-d0bc-451b-9b34-a60a3e056020" providerId="AD" clId="Web-{D3E3DF78-F657-7E60-50ED-6460FFC7D485}" dt="2024-05-10T19:56:10.838" v="89" actId="20577"/>
          <ac:spMkLst>
            <pc:docMk/>
            <pc:sldMk cId="4129799941" sldId="292"/>
            <ac:spMk id="5" creationId="{6788D303-1675-2782-30ED-D78B44B096FA}"/>
          </ac:spMkLst>
        </pc:spChg>
        <pc:spChg chg="mod">
          <ac:chgData name="Brittney Behr" userId="S::brittney.behr@hsncfl.org::972abdca-d0bc-451b-9b34-a60a3e056020" providerId="AD" clId="Web-{D3E3DF78-F657-7E60-50ED-6460FFC7D485}" dt="2024-05-10T15:10:04.722" v="40" actId="20577"/>
          <ac:spMkLst>
            <pc:docMk/>
            <pc:sldMk cId="4129799941" sldId="292"/>
            <ac:spMk id="6" creationId="{00204DC1-03AD-8E54-EE51-E5FB06F85A83}"/>
          </ac:spMkLst>
        </pc:spChg>
      </pc:sldChg>
    </pc:docChg>
  </pc:docChgLst>
  <pc:docChgLst>
    <pc:chgData name="Guest User" userId="S::urn:spo:anon#8d0c951fd9b01e46a40a111cbfc6689157b13e37106b94bd73b6a3f7501ba493::" providerId="AD" clId="Web-{1A7EE4F1-CAE4-2A44-CEE9-DC1DA23159A0}"/>
    <pc:docChg chg="modSld">
      <pc:chgData name="Guest User" userId="S::urn:spo:anon#8d0c951fd9b01e46a40a111cbfc6689157b13e37106b94bd73b6a3f7501ba493::" providerId="AD" clId="Web-{1A7EE4F1-CAE4-2A44-CEE9-DC1DA23159A0}" dt="2024-05-14T14:32:57.288" v="27" actId="20577"/>
      <pc:docMkLst>
        <pc:docMk/>
      </pc:docMkLst>
      <pc:sldChg chg="modSp">
        <pc:chgData name="Guest User" userId="S::urn:spo:anon#8d0c951fd9b01e46a40a111cbfc6689157b13e37106b94bd73b6a3f7501ba493::" providerId="AD" clId="Web-{1A7EE4F1-CAE4-2A44-CEE9-DC1DA23159A0}" dt="2024-05-14T14:32:57.288" v="27" actId="20577"/>
        <pc:sldMkLst>
          <pc:docMk/>
          <pc:sldMk cId="2665843652" sldId="298"/>
        </pc:sldMkLst>
        <pc:spChg chg="mod">
          <ac:chgData name="Guest User" userId="S::urn:spo:anon#8d0c951fd9b01e46a40a111cbfc6689157b13e37106b94bd73b6a3f7501ba493::" providerId="AD" clId="Web-{1A7EE4F1-CAE4-2A44-CEE9-DC1DA23159A0}" dt="2024-05-14T14:32:57.288" v="27" actId="20577"/>
          <ac:spMkLst>
            <pc:docMk/>
            <pc:sldMk cId="2665843652" sldId="298"/>
            <ac:spMk id="3" creationId="{8D1086DD-2C2E-1248-102C-BF2EFBADF6C3}"/>
          </ac:spMkLst>
        </pc:spChg>
      </pc:sldChg>
    </pc:docChg>
  </pc:docChgLst>
  <pc:docChgLst>
    <pc:chgData name="Guest User" userId="S::urn:spo:anon#8d0c951fd9b01e46a40a111cbfc6689157b13e37106b94bd73b6a3f7501ba493::" providerId="AD" clId="Web-{67632947-E1B1-F2DE-D760-EF2DAEC79E55}"/>
    <pc:docChg chg="modSld">
      <pc:chgData name="Guest User" userId="S::urn:spo:anon#8d0c951fd9b01e46a40a111cbfc6689157b13e37106b94bd73b6a3f7501ba493::" providerId="AD" clId="Web-{67632947-E1B1-F2DE-D760-EF2DAEC79E55}" dt="2024-05-08T15:28:02.075" v="6"/>
      <pc:docMkLst>
        <pc:docMk/>
      </pc:docMkLst>
      <pc:sldChg chg="addSp delSp modSp">
        <pc:chgData name="Guest User" userId="S::urn:spo:anon#8d0c951fd9b01e46a40a111cbfc6689157b13e37106b94bd73b6a3f7501ba493::" providerId="AD" clId="Web-{67632947-E1B1-F2DE-D760-EF2DAEC79E55}" dt="2024-05-08T15:28:02.075" v="6"/>
        <pc:sldMkLst>
          <pc:docMk/>
          <pc:sldMk cId="0" sldId="264"/>
        </pc:sldMkLst>
        <pc:spChg chg="add del mod">
          <ac:chgData name="Guest User" userId="S::urn:spo:anon#8d0c951fd9b01e46a40a111cbfc6689157b13e37106b94bd73b6a3f7501ba493::" providerId="AD" clId="Web-{67632947-E1B1-F2DE-D760-EF2DAEC79E55}" dt="2024-05-08T15:27:31.996" v="3"/>
          <ac:spMkLst>
            <pc:docMk/>
            <pc:sldMk cId="0" sldId="264"/>
            <ac:spMk id="2" creationId="{29A07C1F-EF61-7EAA-C1C8-82FA6DA3B2FF}"/>
          </ac:spMkLst>
        </pc:spChg>
        <pc:spChg chg="add del mod">
          <ac:chgData name="Guest User" userId="S::urn:spo:anon#8d0c951fd9b01e46a40a111cbfc6689157b13e37106b94bd73b6a3f7501ba493::" providerId="AD" clId="Web-{67632947-E1B1-F2DE-D760-EF2DAEC79E55}" dt="2024-05-08T15:28:02.075" v="6"/>
          <ac:spMkLst>
            <pc:docMk/>
            <pc:sldMk cId="0" sldId="264"/>
            <ac:spMk id="3" creationId="{113F1837-EDD9-0431-616B-92765604BC14}"/>
          </ac:spMkLst>
        </pc:spChg>
      </pc:sldChg>
    </pc:docChg>
  </pc:docChgLst>
  <pc:docChgLst>
    <pc:chgData name="Brittney Behr" userId="S::brittney.behr@hsncfl.org::972abdca-d0bc-451b-9b34-a60a3e056020" providerId="AD" clId="Web-{48CBD170-FA35-1C09-68F6-F158C4C159DC}"/>
    <pc:docChg chg="addSld delSld modSld">
      <pc:chgData name="Brittney Behr" userId="S::brittney.behr@hsncfl.org::972abdca-d0bc-451b-9b34-a60a3e056020" providerId="AD" clId="Web-{48CBD170-FA35-1C09-68F6-F158C4C159DC}" dt="2024-07-08T17:03:14.815" v="575" actId="14100"/>
      <pc:docMkLst>
        <pc:docMk/>
      </pc:docMkLst>
      <pc:sldChg chg="modSp">
        <pc:chgData name="Brittney Behr" userId="S::brittney.behr@hsncfl.org::972abdca-d0bc-451b-9b34-a60a3e056020" providerId="AD" clId="Web-{48CBD170-FA35-1C09-68F6-F158C4C159DC}" dt="2024-07-08T16:35:35.380" v="574" actId="20577"/>
        <pc:sldMkLst>
          <pc:docMk/>
          <pc:sldMk cId="0" sldId="261"/>
        </pc:sldMkLst>
        <pc:spChg chg="mod">
          <ac:chgData name="Brittney Behr" userId="S::brittney.behr@hsncfl.org::972abdca-d0bc-451b-9b34-a60a3e056020" providerId="AD" clId="Web-{48CBD170-FA35-1C09-68F6-F158C4C159DC}" dt="2024-07-08T16:35:35.380" v="574" actId="20577"/>
          <ac:spMkLst>
            <pc:docMk/>
            <pc:sldMk cId="0" sldId="261"/>
            <ac:spMk id="98" creationId="{00000000-0000-0000-0000-000000000000}"/>
          </ac:spMkLst>
        </pc:spChg>
      </pc:sldChg>
      <pc:sldChg chg="addSp modSp">
        <pc:chgData name="Brittney Behr" userId="S::brittney.behr@hsncfl.org::972abdca-d0bc-451b-9b34-a60a3e056020" providerId="AD" clId="Web-{48CBD170-FA35-1C09-68F6-F158C4C159DC}" dt="2024-07-08T16:29:19.164" v="356" actId="20577"/>
        <pc:sldMkLst>
          <pc:docMk/>
          <pc:sldMk cId="2554043535" sldId="303"/>
        </pc:sldMkLst>
        <pc:spChg chg="add mod">
          <ac:chgData name="Brittney Behr" userId="S::brittney.behr@hsncfl.org::972abdca-d0bc-451b-9b34-a60a3e056020" providerId="AD" clId="Web-{48CBD170-FA35-1C09-68F6-F158C4C159DC}" dt="2024-07-08T16:29:19.164" v="356" actId="20577"/>
          <ac:spMkLst>
            <pc:docMk/>
            <pc:sldMk cId="2554043535" sldId="303"/>
            <ac:spMk id="4" creationId="{C1A06A0C-EA9F-81EF-8ED0-FF731B410F8B}"/>
          </ac:spMkLst>
        </pc:spChg>
      </pc:sldChg>
      <pc:sldChg chg="addSp delSp modSp">
        <pc:chgData name="Brittney Behr" userId="S::brittney.behr@hsncfl.org::972abdca-d0bc-451b-9b34-a60a3e056020" providerId="AD" clId="Web-{48CBD170-FA35-1C09-68F6-F158C4C159DC}" dt="2024-07-08T16:34:57.425" v="560" actId="20577"/>
        <pc:sldMkLst>
          <pc:docMk/>
          <pc:sldMk cId="2180237045" sldId="308"/>
        </pc:sldMkLst>
        <pc:spChg chg="mod">
          <ac:chgData name="Brittney Behr" userId="S::brittney.behr@hsncfl.org::972abdca-d0bc-451b-9b34-a60a3e056020" providerId="AD" clId="Web-{48CBD170-FA35-1C09-68F6-F158C4C159DC}" dt="2024-07-08T16:19:36.456" v="116" actId="1076"/>
          <ac:spMkLst>
            <pc:docMk/>
            <pc:sldMk cId="2180237045" sldId="308"/>
            <ac:spMk id="2" creationId="{0B34A65D-A64D-4A8B-4C74-1E2CFE8C6E26}"/>
          </ac:spMkLst>
        </pc:spChg>
        <pc:spChg chg="del">
          <ac:chgData name="Brittney Behr" userId="S::brittney.behr@hsncfl.org::972abdca-d0bc-451b-9b34-a60a3e056020" providerId="AD" clId="Web-{48CBD170-FA35-1C09-68F6-F158C4C159DC}" dt="2024-07-08T16:19:43.237" v="117"/>
          <ac:spMkLst>
            <pc:docMk/>
            <pc:sldMk cId="2180237045" sldId="308"/>
            <ac:spMk id="3" creationId="{4722FECD-F8E3-2B1D-CDB7-5F8871D446BB}"/>
          </ac:spMkLst>
        </pc:spChg>
        <pc:spChg chg="add mod">
          <ac:chgData name="Brittney Behr" userId="S::brittney.behr@hsncfl.org::972abdca-d0bc-451b-9b34-a60a3e056020" providerId="AD" clId="Web-{48CBD170-FA35-1C09-68F6-F158C4C159DC}" dt="2024-07-08T16:34:57.425" v="560" actId="20577"/>
          <ac:spMkLst>
            <pc:docMk/>
            <pc:sldMk cId="2180237045" sldId="308"/>
            <ac:spMk id="4" creationId="{1D8F5B82-48BA-7459-6DC0-0723B162710A}"/>
          </ac:spMkLst>
        </pc:spChg>
      </pc:sldChg>
      <pc:sldChg chg="addSp delSp modSp">
        <pc:chgData name="Brittney Behr" userId="S::brittney.behr@hsncfl.org::972abdca-d0bc-451b-9b34-a60a3e056020" providerId="AD" clId="Web-{48CBD170-FA35-1C09-68F6-F158C4C159DC}" dt="2024-07-08T17:03:14.815" v="575" actId="14100"/>
        <pc:sldMkLst>
          <pc:docMk/>
          <pc:sldMk cId="1554966532" sldId="309"/>
        </pc:sldMkLst>
        <pc:spChg chg="del mod">
          <ac:chgData name="Brittney Behr" userId="S::brittney.behr@hsncfl.org::972abdca-d0bc-451b-9b34-a60a3e056020" providerId="AD" clId="Web-{48CBD170-FA35-1C09-68F6-F158C4C159DC}" dt="2024-07-08T16:17:54.812" v="5"/>
          <ac:spMkLst>
            <pc:docMk/>
            <pc:sldMk cId="1554966532" sldId="309"/>
            <ac:spMk id="2" creationId="{0B34A65D-A64D-4A8B-4C74-1E2CFE8C6E26}"/>
          </ac:spMkLst>
        </pc:spChg>
        <pc:spChg chg="del">
          <ac:chgData name="Brittney Behr" userId="S::brittney.behr@hsncfl.org::972abdca-d0bc-451b-9b34-a60a3e056020" providerId="AD" clId="Web-{48CBD170-FA35-1C09-68F6-F158C4C159DC}" dt="2024-07-08T16:17:42.905" v="2"/>
          <ac:spMkLst>
            <pc:docMk/>
            <pc:sldMk cId="1554966532" sldId="309"/>
            <ac:spMk id="3" creationId="{4722FECD-F8E3-2B1D-CDB7-5F8871D446BB}"/>
          </ac:spMkLst>
        </pc:spChg>
        <pc:spChg chg="add del mod">
          <ac:chgData name="Brittney Behr" userId="S::brittney.behr@hsncfl.org::972abdca-d0bc-451b-9b34-a60a3e056020" providerId="AD" clId="Web-{48CBD170-FA35-1C09-68F6-F158C4C159DC}" dt="2024-07-08T16:17:59.577" v="6"/>
          <ac:spMkLst>
            <pc:docMk/>
            <pc:sldMk cId="1554966532" sldId="309"/>
            <ac:spMk id="6" creationId="{5945922B-DD96-FB8D-EA9C-F704E997AE6C}"/>
          </ac:spMkLst>
        </pc:spChg>
        <pc:spChg chg="add mod">
          <ac:chgData name="Brittney Behr" userId="S::brittney.behr@hsncfl.org::972abdca-d0bc-451b-9b34-a60a3e056020" providerId="AD" clId="Web-{48CBD170-FA35-1C09-68F6-F158C4C159DC}" dt="2024-07-08T16:19:29.846" v="115" actId="20577"/>
          <ac:spMkLst>
            <pc:docMk/>
            <pc:sldMk cId="1554966532" sldId="309"/>
            <ac:spMk id="7" creationId="{49F68AA5-5B9A-526F-2BD7-F9EA827E6AFB}"/>
          </ac:spMkLst>
        </pc:spChg>
        <pc:picChg chg="add mod">
          <ac:chgData name="Brittney Behr" userId="S::brittney.behr@hsncfl.org::972abdca-d0bc-451b-9b34-a60a3e056020" providerId="AD" clId="Web-{48CBD170-FA35-1C09-68F6-F158C4C159DC}" dt="2024-07-08T17:03:14.815" v="575" actId="14100"/>
          <ac:picMkLst>
            <pc:docMk/>
            <pc:sldMk cId="1554966532" sldId="309"/>
            <ac:picMk id="4" creationId="{81F24C4A-B0D3-2533-C84A-2861938CE0C1}"/>
          </ac:picMkLst>
        </pc:picChg>
      </pc:sldChg>
      <pc:sldChg chg="new del">
        <pc:chgData name="Brittney Behr" userId="S::brittney.behr@hsncfl.org::972abdca-d0bc-451b-9b34-a60a3e056020" providerId="AD" clId="Web-{48CBD170-FA35-1C09-68F6-F158C4C159DC}" dt="2024-07-08T16:29:34.148" v="357"/>
        <pc:sldMkLst>
          <pc:docMk/>
          <pc:sldMk cId="4142959468" sldId="333"/>
        </pc:sldMkLst>
      </pc:sldChg>
    </pc:docChg>
  </pc:docChgLst>
  <pc:docChgLst>
    <pc:chgData name="Ashley Brozenske" userId="S::ashley.brozenske@hsncfl.org::68c24165-8918-486a-81cc-3bbce67cbc58" providerId="AD" clId="Web-{D7B0EB3D-EFF2-9008-E404-D108BD6CD66D}"/>
    <pc:docChg chg="addSld delSld modSld">
      <pc:chgData name="Ashley Brozenske" userId="S::ashley.brozenske@hsncfl.org::68c24165-8918-486a-81cc-3bbce67cbc58" providerId="AD" clId="Web-{D7B0EB3D-EFF2-9008-E404-D108BD6CD66D}" dt="2024-04-30T20:58:18.100" v="842" actId="1076"/>
      <pc:docMkLst>
        <pc:docMk/>
      </pc:docMkLst>
      <pc:sldChg chg="addSp modSp add replId">
        <pc:chgData name="Ashley Brozenske" userId="S::ashley.brozenske@hsncfl.org::68c24165-8918-486a-81cc-3bbce67cbc58" providerId="AD" clId="Web-{D7B0EB3D-EFF2-9008-E404-D108BD6CD66D}" dt="2024-04-30T20:18:13.185" v="268" actId="1076"/>
        <pc:sldMkLst>
          <pc:docMk/>
          <pc:sldMk cId="339515469" sldId="293"/>
        </pc:sldMkLst>
        <pc:spChg chg="mod">
          <ac:chgData name="Ashley Brozenske" userId="S::ashley.brozenske@hsncfl.org::68c24165-8918-486a-81cc-3bbce67cbc58" providerId="AD" clId="Web-{D7B0EB3D-EFF2-9008-E404-D108BD6CD66D}" dt="2024-04-30T20:16:15.353" v="255" actId="20577"/>
          <ac:spMkLst>
            <pc:docMk/>
            <pc:sldMk cId="339515469" sldId="293"/>
            <ac:spMk id="3" creationId="{6E60110A-E4F2-4A7F-7C0A-ACBA7D46D415}"/>
          </ac:spMkLst>
        </pc:spChg>
        <pc:spChg chg="mod">
          <ac:chgData name="Ashley Brozenske" userId="S::ashley.brozenske@hsncfl.org::68c24165-8918-486a-81cc-3bbce67cbc58" providerId="AD" clId="Web-{D7B0EB3D-EFF2-9008-E404-D108BD6CD66D}" dt="2024-04-30T19:51:24.653" v="10" actId="20577"/>
          <ac:spMkLst>
            <pc:docMk/>
            <pc:sldMk cId="339515469" sldId="293"/>
            <ac:spMk id="178" creationId="{00000000-0000-0000-0000-000000000000}"/>
          </ac:spMkLst>
        </pc:spChg>
        <pc:picChg chg="add mod">
          <ac:chgData name="Ashley Brozenske" userId="S::ashley.brozenske@hsncfl.org::68c24165-8918-486a-81cc-3bbce67cbc58" providerId="AD" clId="Web-{D7B0EB3D-EFF2-9008-E404-D108BD6CD66D}" dt="2024-04-30T20:18:13.185" v="268" actId="1076"/>
          <ac:picMkLst>
            <pc:docMk/>
            <pc:sldMk cId="339515469" sldId="293"/>
            <ac:picMk id="2" creationId="{B7DB0E3B-8DF8-BEE6-C582-BC314EFD14A2}"/>
          </ac:picMkLst>
        </pc:picChg>
        <pc:picChg chg="add mod">
          <ac:chgData name="Ashley Brozenske" userId="S::ashley.brozenske@hsncfl.org::68c24165-8918-486a-81cc-3bbce67cbc58" providerId="AD" clId="Web-{D7B0EB3D-EFF2-9008-E404-D108BD6CD66D}" dt="2024-04-30T20:18:05.247" v="266" actId="1076"/>
          <ac:picMkLst>
            <pc:docMk/>
            <pc:sldMk cId="339515469" sldId="293"/>
            <ac:picMk id="4" creationId="{97014E47-B5C5-FFD8-5D7B-39026FB363AE}"/>
          </ac:picMkLst>
        </pc:picChg>
      </pc:sldChg>
      <pc:sldChg chg="addSp delSp modSp add replId">
        <pc:chgData name="Ashley Brozenske" userId="S::ashley.brozenske@hsncfl.org::68c24165-8918-486a-81cc-3bbce67cbc58" providerId="AD" clId="Web-{D7B0EB3D-EFF2-9008-E404-D108BD6CD66D}" dt="2024-04-30T20:26:21.653" v="579" actId="1076"/>
        <pc:sldMkLst>
          <pc:docMk/>
          <pc:sldMk cId="1017073266" sldId="294"/>
        </pc:sldMkLst>
        <pc:spChg chg="mod">
          <ac:chgData name="Ashley Brozenske" userId="S::ashley.brozenske@hsncfl.org::68c24165-8918-486a-81cc-3bbce67cbc58" providerId="AD" clId="Web-{D7B0EB3D-EFF2-9008-E404-D108BD6CD66D}" dt="2024-04-30T20:25:21.604" v="566" actId="20577"/>
          <ac:spMkLst>
            <pc:docMk/>
            <pc:sldMk cId="1017073266" sldId="294"/>
            <ac:spMk id="3" creationId="{6E60110A-E4F2-4A7F-7C0A-ACBA7D46D415}"/>
          </ac:spMkLst>
        </pc:spChg>
        <pc:spChg chg="add del mod">
          <ac:chgData name="Ashley Brozenske" userId="S::ashley.brozenske@hsncfl.org::68c24165-8918-486a-81cc-3bbce67cbc58" providerId="AD" clId="Web-{D7B0EB3D-EFF2-9008-E404-D108BD6CD66D}" dt="2024-04-30T20:26:18.809" v="578"/>
          <ac:spMkLst>
            <pc:docMk/>
            <pc:sldMk cId="1017073266" sldId="294"/>
            <ac:spMk id="6" creationId="{5034C553-3EC1-950B-A27E-92A9F389C2EF}"/>
          </ac:spMkLst>
        </pc:spChg>
        <pc:picChg chg="del">
          <ac:chgData name="Ashley Brozenske" userId="S::ashley.brozenske@hsncfl.org::68c24165-8918-486a-81cc-3bbce67cbc58" providerId="AD" clId="Web-{D7B0EB3D-EFF2-9008-E404-D108BD6CD66D}" dt="2024-04-30T20:18:55.311" v="289"/>
          <ac:picMkLst>
            <pc:docMk/>
            <pc:sldMk cId="1017073266" sldId="294"/>
            <ac:picMk id="2" creationId="{B7DB0E3B-8DF8-BEE6-C582-BC314EFD14A2}"/>
          </ac:picMkLst>
        </pc:picChg>
        <pc:picChg chg="del">
          <ac:chgData name="Ashley Brozenske" userId="S::ashley.brozenske@hsncfl.org::68c24165-8918-486a-81cc-3bbce67cbc58" providerId="AD" clId="Web-{D7B0EB3D-EFF2-9008-E404-D108BD6CD66D}" dt="2024-04-30T20:18:52.280" v="288"/>
          <ac:picMkLst>
            <pc:docMk/>
            <pc:sldMk cId="1017073266" sldId="294"/>
            <ac:picMk id="4" creationId="{97014E47-B5C5-FFD8-5D7B-39026FB363AE}"/>
          </ac:picMkLst>
        </pc:picChg>
        <pc:picChg chg="add mod">
          <ac:chgData name="Ashley Brozenske" userId="S::ashley.brozenske@hsncfl.org::68c24165-8918-486a-81cc-3bbce67cbc58" providerId="AD" clId="Web-{D7B0EB3D-EFF2-9008-E404-D108BD6CD66D}" dt="2024-04-30T20:26:21.653" v="579" actId="1076"/>
          <ac:picMkLst>
            <pc:docMk/>
            <pc:sldMk cId="1017073266" sldId="294"/>
            <ac:picMk id="5" creationId="{94FFD2E0-C51D-7DEB-9B9F-B614B983F649}"/>
          </ac:picMkLst>
        </pc:picChg>
      </pc:sldChg>
      <pc:sldChg chg="addSp delSp modSp add replId">
        <pc:chgData name="Ashley Brozenske" userId="S::ashley.brozenske@hsncfl.org::68c24165-8918-486a-81cc-3bbce67cbc58" providerId="AD" clId="Web-{D7B0EB3D-EFF2-9008-E404-D108BD6CD66D}" dt="2024-04-30T20:49:11.318" v="650" actId="20577"/>
        <pc:sldMkLst>
          <pc:docMk/>
          <pc:sldMk cId="1375909223" sldId="295"/>
        </pc:sldMkLst>
        <pc:spChg chg="mod">
          <ac:chgData name="Ashley Brozenske" userId="S::ashley.brozenske@hsncfl.org::68c24165-8918-486a-81cc-3bbce67cbc58" providerId="AD" clId="Web-{D7B0EB3D-EFF2-9008-E404-D108BD6CD66D}" dt="2024-04-30T20:49:11.318" v="650" actId="20577"/>
          <ac:spMkLst>
            <pc:docMk/>
            <pc:sldMk cId="1375909223" sldId="295"/>
            <ac:spMk id="3" creationId="{6E60110A-E4F2-4A7F-7C0A-ACBA7D46D415}"/>
          </ac:spMkLst>
        </pc:spChg>
        <pc:picChg chg="add del mod">
          <ac:chgData name="Ashley Brozenske" userId="S::ashley.brozenske@hsncfl.org::68c24165-8918-486a-81cc-3bbce67cbc58" providerId="AD" clId="Web-{D7B0EB3D-EFF2-9008-E404-D108BD6CD66D}" dt="2024-04-30T20:37:39.032" v="596"/>
          <ac:picMkLst>
            <pc:docMk/>
            <pc:sldMk cId="1375909223" sldId="295"/>
            <ac:picMk id="2" creationId="{93FCB752-61EB-6008-0D35-8AF57CC09BC8}"/>
          </ac:picMkLst>
        </pc:picChg>
        <pc:picChg chg="add mod">
          <ac:chgData name="Ashley Brozenske" userId="S::ashley.brozenske@hsncfl.org::68c24165-8918-486a-81cc-3bbce67cbc58" providerId="AD" clId="Web-{D7B0EB3D-EFF2-9008-E404-D108BD6CD66D}" dt="2024-04-30T20:48:57.927" v="643" actId="1076"/>
          <ac:picMkLst>
            <pc:docMk/>
            <pc:sldMk cId="1375909223" sldId="295"/>
            <ac:picMk id="4" creationId="{434A999D-CE7A-5587-27DA-D9FCAF7E6599}"/>
          </ac:picMkLst>
        </pc:picChg>
        <pc:picChg chg="del">
          <ac:chgData name="Ashley Brozenske" userId="S::ashley.brozenske@hsncfl.org::68c24165-8918-486a-81cc-3bbce67cbc58" providerId="AD" clId="Web-{D7B0EB3D-EFF2-9008-E404-D108BD6CD66D}" dt="2024-04-30T20:36:55.937" v="583"/>
          <ac:picMkLst>
            <pc:docMk/>
            <pc:sldMk cId="1375909223" sldId="295"/>
            <ac:picMk id="5" creationId="{94FFD2E0-C51D-7DEB-9B9F-B614B983F649}"/>
          </ac:picMkLst>
        </pc:picChg>
      </pc:sldChg>
      <pc:sldChg chg="new del">
        <pc:chgData name="Ashley Brozenske" userId="S::ashley.brozenske@hsncfl.org::68c24165-8918-486a-81cc-3bbce67cbc58" providerId="AD" clId="Web-{D7B0EB3D-EFF2-9008-E404-D108BD6CD66D}" dt="2024-04-30T20:49:34.756" v="652"/>
        <pc:sldMkLst>
          <pc:docMk/>
          <pc:sldMk cId="2613541629" sldId="296"/>
        </pc:sldMkLst>
      </pc:sldChg>
      <pc:sldChg chg="add del replId">
        <pc:chgData name="Ashley Brozenske" userId="S::ashley.brozenske@hsncfl.org::68c24165-8918-486a-81cc-3bbce67cbc58" providerId="AD" clId="Web-{D7B0EB3D-EFF2-9008-E404-D108BD6CD66D}" dt="2024-04-30T20:36:48.827" v="582"/>
        <pc:sldMkLst>
          <pc:docMk/>
          <pc:sldMk cId="3071077496" sldId="296"/>
        </pc:sldMkLst>
      </pc:sldChg>
      <pc:sldChg chg="addSp delSp modSp add replId">
        <pc:chgData name="Ashley Brozenske" userId="S::ashley.brozenske@hsncfl.org::68c24165-8918-486a-81cc-3bbce67cbc58" providerId="AD" clId="Web-{D7B0EB3D-EFF2-9008-E404-D108BD6CD66D}" dt="2024-04-30T20:58:18.100" v="842" actId="1076"/>
        <pc:sldMkLst>
          <pc:docMk/>
          <pc:sldMk cId="3668435456" sldId="296"/>
        </pc:sldMkLst>
        <pc:spChg chg="mod">
          <ac:chgData name="Ashley Brozenske" userId="S::ashley.brozenske@hsncfl.org::68c24165-8918-486a-81cc-3bbce67cbc58" providerId="AD" clId="Web-{D7B0EB3D-EFF2-9008-E404-D108BD6CD66D}" dt="2024-04-30T20:57:04.894" v="830" actId="20577"/>
          <ac:spMkLst>
            <pc:docMk/>
            <pc:sldMk cId="3668435456" sldId="296"/>
            <ac:spMk id="3" creationId="{6E60110A-E4F2-4A7F-7C0A-ACBA7D46D415}"/>
          </ac:spMkLst>
        </pc:spChg>
        <pc:spChg chg="add del mod">
          <ac:chgData name="Ashley Brozenske" userId="S::ashley.brozenske@hsncfl.org::68c24165-8918-486a-81cc-3bbce67cbc58" providerId="AD" clId="Web-{D7B0EB3D-EFF2-9008-E404-D108BD6CD66D}" dt="2024-04-30T20:58:15.318" v="841"/>
          <ac:spMkLst>
            <pc:docMk/>
            <pc:sldMk cId="3668435456" sldId="296"/>
            <ac:spMk id="6" creationId="{888CCD92-E571-7047-C720-035917869EC0}"/>
          </ac:spMkLst>
        </pc:spChg>
        <pc:picChg chg="add del mod">
          <ac:chgData name="Ashley Brozenske" userId="S::ashley.brozenske@hsncfl.org::68c24165-8918-486a-81cc-3bbce67cbc58" providerId="AD" clId="Web-{D7B0EB3D-EFF2-9008-E404-D108BD6CD66D}" dt="2024-04-30T20:57:53.036" v="834"/>
          <ac:picMkLst>
            <pc:docMk/>
            <pc:sldMk cId="3668435456" sldId="296"/>
            <ac:picMk id="2" creationId="{F0E2B492-AD62-3CAE-9525-99284ED45516}"/>
          </ac:picMkLst>
        </pc:picChg>
        <pc:picChg chg="del">
          <ac:chgData name="Ashley Brozenske" userId="S::ashley.brozenske@hsncfl.org::68c24165-8918-486a-81cc-3bbce67cbc58" providerId="AD" clId="Web-{D7B0EB3D-EFF2-9008-E404-D108BD6CD66D}" dt="2024-04-30T20:49:42.522" v="655"/>
          <ac:picMkLst>
            <pc:docMk/>
            <pc:sldMk cId="3668435456" sldId="296"/>
            <ac:picMk id="4" creationId="{434A999D-CE7A-5587-27DA-D9FCAF7E6599}"/>
          </ac:picMkLst>
        </pc:picChg>
        <pc:picChg chg="add mod">
          <ac:chgData name="Ashley Brozenske" userId="S::ashley.brozenske@hsncfl.org::68c24165-8918-486a-81cc-3bbce67cbc58" providerId="AD" clId="Web-{D7B0EB3D-EFF2-9008-E404-D108BD6CD66D}" dt="2024-04-30T20:58:18.100" v="842" actId="1076"/>
          <ac:picMkLst>
            <pc:docMk/>
            <pc:sldMk cId="3668435456" sldId="296"/>
            <ac:picMk id="5" creationId="{1072A573-E89E-D644-BAD6-85C10F8110B2}"/>
          </ac:picMkLst>
        </pc:picChg>
      </pc:sldChg>
    </pc:docChg>
  </pc:docChgLst>
  <pc:docChgLst>
    <pc:chgData name="Jackie Ebert" userId="S::jackie.ebert@hsncfl.org::d333ac6b-4f69-475b-8492-2e098c347f4f" providerId="AD" clId="Web-{ACEE2D7E-EF82-FCA1-340E-BF023601C671}"/>
    <pc:docChg chg="addSld delSld modSld">
      <pc:chgData name="Jackie Ebert" userId="S::jackie.ebert@hsncfl.org::d333ac6b-4f69-475b-8492-2e098c347f4f" providerId="AD" clId="Web-{ACEE2D7E-EF82-FCA1-340E-BF023601C671}" dt="2024-05-13T20:19:08.718" v="1484" actId="20577"/>
      <pc:docMkLst>
        <pc:docMk/>
      </pc:docMkLst>
      <pc:sldChg chg="modSp">
        <pc:chgData name="Jackie Ebert" userId="S::jackie.ebert@hsncfl.org::d333ac6b-4f69-475b-8492-2e098c347f4f" providerId="AD" clId="Web-{ACEE2D7E-EF82-FCA1-340E-BF023601C671}" dt="2024-05-13T20:19:08.718" v="1484" actId="20577"/>
        <pc:sldMkLst>
          <pc:docMk/>
          <pc:sldMk cId="0" sldId="263"/>
        </pc:sldMkLst>
        <pc:spChg chg="mod">
          <ac:chgData name="Jackie Ebert" userId="S::jackie.ebert@hsncfl.org::d333ac6b-4f69-475b-8492-2e098c347f4f" providerId="AD" clId="Web-{ACEE2D7E-EF82-FCA1-340E-BF023601C671}" dt="2024-05-13T15:10:08.151" v="9" actId="20577"/>
          <ac:spMkLst>
            <pc:docMk/>
            <pc:sldMk cId="0" sldId="263"/>
            <ac:spMk id="3" creationId="{C040AF5F-DCEA-28A9-E7AB-01B8AFB0129C}"/>
          </ac:spMkLst>
        </pc:spChg>
        <pc:spChg chg="mod">
          <ac:chgData name="Jackie Ebert" userId="S::jackie.ebert@hsncfl.org::d333ac6b-4f69-475b-8492-2e098c347f4f" providerId="AD" clId="Web-{ACEE2D7E-EF82-FCA1-340E-BF023601C671}" dt="2024-05-13T20:19:08.718" v="1484" actId="20577"/>
          <ac:spMkLst>
            <pc:docMk/>
            <pc:sldMk cId="0" sldId="263"/>
            <ac:spMk id="110" creationId="{00000000-0000-0000-0000-000000000000}"/>
          </ac:spMkLst>
        </pc:spChg>
      </pc:sldChg>
      <pc:sldChg chg="modSp new del">
        <pc:chgData name="Jackie Ebert" userId="S::jackie.ebert@hsncfl.org::d333ac6b-4f69-475b-8492-2e098c347f4f" providerId="AD" clId="Web-{ACEE2D7E-EF82-FCA1-340E-BF023601C671}" dt="2024-05-13T20:18:49.452" v="1480"/>
        <pc:sldMkLst>
          <pc:docMk/>
          <pc:sldMk cId="1043309265" sldId="302"/>
        </pc:sldMkLst>
        <pc:spChg chg="mod">
          <ac:chgData name="Jackie Ebert" userId="S::jackie.ebert@hsncfl.org::d333ac6b-4f69-475b-8492-2e098c347f4f" providerId="AD" clId="Web-{ACEE2D7E-EF82-FCA1-340E-BF023601C671}" dt="2024-05-13T20:18:13.591" v="1457" actId="20577"/>
          <ac:spMkLst>
            <pc:docMk/>
            <pc:sldMk cId="1043309265" sldId="302"/>
            <ac:spMk id="2" creationId="{C9708789-CA51-C1FB-FFC0-58F1EA7D6558}"/>
          </ac:spMkLst>
        </pc:spChg>
        <pc:spChg chg="mod">
          <ac:chgData name="Jackie Ebert" userId="S::jackie.ebert@hsncfl.org::d333ac6b-4f69-475b-8492-2e098c347f4f" providerId="AD" clId="Web-{ACEE2D7E-EF82-FCA1-340E-BF023601C671}" dt="2024-05-13T20:18:42.061" v="1479" actId="20577"/>
          <ac:spMkLst>
            <pc:docMk/>
            <pc:sldMk cId="1043309265" sldId="302"/>
            <ac:spMk id="3" creationId="{A8F8B8FC-5295-49B4-A483-D9E43983C754}"/>
          </ac:spMkLst>
        </pc:spChg>
      </pc:sldChg>
      <pc:sldChg chg="addSp modSp new modNotes">
        <pc:chgData name="Jackie Ebert" userId="S::jackie.ebert@hsncfl.org::d333ac6b-4f69-475b-8492-2e098c347f4f" providerId="AD" clId="Web-{ACEE2D7E-EF82-FCA1-340E-BF023601C671}" dt="2024-05-13T15:28:00.127" v="314"/>
        <pc:sldMkLst>
          <pc:docMk/>
          <pc:sldMk cId="2554043535" sldId="303"/>
        </pc:sldMkLst>
        <pc:spChg chg="mod">
          <ac:chgData name="Jackie Ebert" userId="S::jackie.ebert@hsncfl.org::d333ac6b-4f69-475b-8492-2e098c347f4f" providerId="AD" clId="Web-{ACEE2D7E-EF82-FCA1-340E-BF023601C671}" dt="2024-05-13T15:18:02.778" v="154" actId="20577"/>
          <ac:spMkLst>
            <pc:docMk/>
            <pc:sldMk cId="2554043535" sldId="303"/>
            <ac:spMk id="2" creationId="{8A62D844-FEC2-0519-2CC0-175730804CF0}"/>
          </ac:spMkLst>
        </pc:spChg>
        <pc:spChg chg="mod">
          <ac:chgData name="Jackie Ebert" userId="S::jackie.ebert@hsncfl.org::d333ac6b-4f69-475b-8492-2e098c347f4f" providerId="AD" clId="Web-{ACEE2D7E-EF82-FCA1-340E-BF023601C671}" dt="2024-05-13T15:18:07.637" v="155" actId="20577"/>
          <ac:spMkLst>
            <pc:docMk/>
            <pc:sldMk cId="2554043535" sldId="303"/>
            <ac:spMk id="3" creationId="{B0C13F1C-3493-6EB4-26E7-DDC5D67DB49A}"/>
          </ac:spMkLst>
        </pc:spChg>
        <pc:spChg chg="add mod">
          <ac:chgData name="Jackie Ebert" userId="S::jackie.ebert@hsncfl.org::d333ac6b-4f69-475b-8492-2e098c347f4f" providerId="AD" clId="Web-{ACEE2D7E-EF82-FCA1-340E-BF023601C671}" dt="2024-05-13T15:21:42.957" v="190" actId="1076"/>
          <ac:spMkLst>
            <pc:docMk/>
            <pc:sldMk cId="2554043535" sldId="303"/>
            <ac:spMk id="9" creationId="{F3F175ED-B0B2-E420-ECAE-8768AB287CD3}"/>
          </ac:spMkLst>
        </pc:spChg>
        <pc:picChg chg="add mod">
          <ac:chgData name="Jackie Ebert" userId="S::jackie.ebert@hsncfl.org::d333ac6b-4f69-475b-8492-2e098c347f4f" providerId="AD" clId="Web-{ACEE2D7E-EF82-FCA1-340E-BF023601C671}" dt="2024-05-13T15:14:04.097" v="79" actId="1076"/>
          <ac:picMkLst>
            <pc:docMk/>
            <pc:sldMk cId="2554043535" sldId="303"/>
            <ac:picMk id="4" creationId="{0840CE9D-FDE2-8FC0-BC7D-B0F2CB0E8344}"/>
          </ac:picMkLst>
        </pc:picChg>
        <pc:picChg chg="add mod">
          <ac:chgData name="Jackie Ebert" userId="S::jackie.ebert@hsncfl.org::d333ac6b-4f69-475b-8492-2e098c347f4f" providerId="AD" clId="Web-{ACEE2D7E-EF82-FCA1-340E-BF023601C671}" dt="2024-05-13T15:19:14.968" v="161" actId="14100"/>
          <ac:picMkLst>
            <pc:docMk/>
            <pc:sldMk cId="2554043535" sldId="303"/>
            <ac:picMk id="5" creationId="{3F239DD2-BF9C-8AE3-7662-07087B8DF30B}"/>
          </ac:picMkLst>
        </pc:picChg>
        <pc:picChg chg="add mod">
          <ac:chgData name="Jackie Ebert" userId="S::jackie.ebert@hsncfl.org::d333ac6b-4f69-475b-8492-2e098c347f4f" providerId="AD" clId="Web-{ACEE2D7E-EF82-FCA1-340E-BF023601C671}" dt="2024-05-13T15:20:00.110" v="164" actId="1076"/>
          <ac:picMkLst>
            <pc:docMk/>
            <pc:sldMk cId="2554043535" sldId="303"/>
            <ac:picMk id="6" creationId="{73EDB382-BFC4-F163-D8BD-23AFB8C6BBE6}"/>
          </ac:picMkLst>
        </pc:picChg>
        <pc:picChg chg="add mod">
          <ac:chgData name="Jackie Ebert" userId="S::jackie.ebert@hsncfl.org::d333ac6b-4f69-475b-8492-2e098c347f4f" providerId="AD" clId="Web-{ACEE2D7E-EF82-FCA1-340E-BF023601C671}" dt="2024-05-13T15:20:40.205" v="167" actId="1076"/>
          <ac:picMkLst>
            <pc:docMk/>
            <pc:sldMk cId="2554043535" sldId="303"/>
            <ac:picMk id="7" creationId="{3CA6D2A3-6745-B927-0BDC-BE94D474E196}"/>
          </ac:picMkLst>
        </pc:picChg>
        <pc:picChg chg="add mod">
          <ac:chgData name="Jackie Ebert" userId="S::jackie.ebert@hsncfl.org::d333ac6b-4f69-475b-8492-2e098c347f4f" providerId="AD" clId="Web-{ACEE2D7E-EF82-FCA1-340E-BF023601C671}" dt="2024-05-13T15:21:22.269" v="170" actId="1076"/>
          <ac:picMkLst>
            <pc:docMk/>
            <pc:sldMk cId="2554043535" sldId="303"/>
            <ac:picMk id="8" creationId="{62A87A9A-4F2A-9BDF-014F-D4940D9B0E30}"/>
          </ac:picMkLst>
        </pc:picChg>
      </pc:sldChg>
      <pc:sldChg chg="modSp new del">
        <pc:chgData name="Jackie Ebert" userId="S::jackie.ebert@hsncfl.org::d333ac6b-4f69-475b-8492-2e098c347f4f" providerId="AD" clId="Web-{ACEE2D7E-EF82-FCA1-340E-BF023601C671}" dt="2024-05-13T19:47:59.412" v="729"/>
        <pc:sldMkLst>
          <pc:docMk/>
          <pc:sldMk cId="2935051463" sldId="304"/>
        </pc:sldMkLst>
        <pc:spChg chg="mod">
          <ac:chgData name="Jackie Ebert" userId="S::jackie.ebert@hsncfl.org::d333ac6b-4f69-475b-8492-2e098c347f4f" providerId="AD" clId="Web-{ACEE2D7E-EF82-FCA1-340E-BF023601C671}" dt="2024-05-13T15:22:34.084" v="191" actId="20577"/>
          <ac:spMkLst>
            <pc:docMk/>
            <pc:sldMk cId="2935051463" sldId="304"/>
            <ac:spMk id="2" creationId="{B6685F99-A2A1-B7FB-794B-7DB00B7CC18A}"/>
          </ac:spMkLst>
        </pc:spChg>
        <pc:spChg chg="mod">
          <ac:chgData name="Jackie Ebert" userId="S::jackie.ebert@hsncfl.org::d333ac6b-4f69-475b-8492-2e098c347f4f" providerId="AD" clId="Web-{ACEE2D7E-EF82-FCA1-340E-BF023601C671}" dt="2024-05-13T15:16:32.524" v="150" actId="20577"/>
          <ac:spMkLst>
            <pc:docMk/>
            <pc:sldMk cId="2935051463" sldId="304"/>
            <ac:spMk id="3" creationId="{1EA2F4D6-6648-B700-BE10-0497632865E3}"/>
          </ac:spMkLst>
        </pc:spChg>
      </pc:sldChg>
      <pc:sldChg chg="modSp new">
        <pc:chgData name="Jackie Ebert" userId="S::jackie.ebert@hsncfl.org::d333ac6b-4f69-475b-8492-2e098c347f4f" providerId="AD" clId="Web-{ACEE2D7E-EF82-FCA1-340E-BF023601C671}" dt="2024-05-13T20:13:06.535" v="1389" actId="14100"/>
        <pc:sldMkLst>
          <pc:docMk/>
          <pc:sldMk cId="3601299774" sldId="305"/>
        </pc:sldMkLst>
        <pc:spChg chg="mod">
          <ac:chgData name="Jackie Ebert" userId="S::jackie.ebert@hsncfl.org::d333ac6b-4f69-475b-8492-2e098c347f4f" providerId="AD" clId="Web-{ACEE2D7E-EF82-FCA1-340E-BF023601C671}" dt="2024-05-13T15:31:29.072" v="465" actId="20577"/>
          <ac:spMkLst>
            <pc:docMk/>
            <pc:sldMk cId="3601299774" sldId="305"/>
            <ac:spMk id="2" creationId="{94E72A08-D827-BC76-9BE9-AD2FA6D27EF8}"/>
          </ac:spMkLst>
        </pc:spChg>
        <pc:spChg chg="mod">
          <ac:chgData name="Jackie Ebert" userId="S::jackie.ebert@hsncfl.org::d333ac6b-4f69-475b-8492-2e098c347f4f" providerId="AD" clId="Web-{ACEE2D7E-EF82-FCA1-340E-BF023601C671}" dt="2024-05-13T20:13:06.535" v="1389" actId="14100"/>
          <ac:spMkLst>
            <pc:docMk/>
            <pc:sldMk cId="3601299774" sldId="305"/>
            <ac:spMk id="3" creationId="{E95F5CE5-C186-A88E-661C-1AE03184F279}"/>
          </ac:spMkLst>
        </pc:spChg>
      </pc:sldChg>
      <pc:sldChg chg="modSp new">
        <pc:chgData name="Jackie Ebert" userId="S::jackie.ebert@hsncfl.org::d333ac6b-4f69-475b-8492-2e098c347f4f" providerId="AD" clId="Web-{ACEE2D7E-EF82-FCA1-340E-BF023601C671}" dt="2024-05-13T20:16:32.245" v="1454" actId="20577"/>
        <pc:sldMkLst>
          <pc:docMk/>
          <pc:sldMk cId="3754318320" sldId="306"/>
        </pc:sldMkLst>
        <pc:spChg chg="mod">
          <ac:chgData name="Jackie Ebert" userId="S::jackie.ebert@hsncfl.org::d333ac6b-4f69-475b-8492-2e098c347f4f" providerId="AD" clId="Web-{ACEE2D7E-EF82-FCA1-340E-BF023601C671}" dt="2024-05-13T15:32:08.058" v="501" actId="20577"/>
          <ac:spMkLst>
            <pc:docMk/>
            <pc:sldMk cId="3754318320" sldId="306"/>
            <ac:spMk id="2" creationId="{1FEF0849-9EEB-9362-5747-1781206C0D09}"/>
          </ac:spMkLst>
        </pc:spChg>
        <pc:spChg chg="mod">
          <ac:chgData name="Jackie Ebert" userId="S::jackie.ebert@hsncfl.org::d333ac6b-4f69-475b-8492-2e098c347f4f" providerId="AD" clId="Web-{ACEE2D7E-EF82-FCA1-340E-BF023601C671}" dt="2024-05-13T20:16:32.245" v="1454" actId="20577"/>
          <ac:spMkLst>
            <pc:docMk/>
            <pc:sldMk cId="3754318320" sldId="306"/>
            <ac:spMk id="3" creationId="{3E806BB8-9B9E-3387-0869-942B85119750}"/>
          </ac:spMkLst>
        </pc:spChg>
      </pc:sldChg>
    </pc:docChg>
  </pc:docChgLst>
  <pc:docChgLst>
    <pc:chgData name="Ashley Brozenske" userId="S::ashley.brozenske@hsncfl.org::68c24165-8918-486a-81cc-3bbce67cbc58" providerId="AD" clId="Web-{968F3A2A-8F47-43B2-7C39-C05BE25418EE}"/>
    <pc:docChg chg="mod addSld delSld modSld addMainMaster modMainMaster setSldSz">
      <pc:chgData name="Ashley Brozenske" userId="S::ashley.brozenske@hsncfl.org::68c24165-8918-486a-81cc-3bbce67cbc58" providerId="AD" clId="Web-{968F3A2A-8F47-43B2-7C39-C05BE25418EE}" dt="2024-07-08T16:04:57.543" v="34"/>
      <pc:docMkLst>
        <pc:docMk/>
      </pc:docMkLst>
      <pc:sldChg chg="modSp">
        <pc:chgData name="Ashley Brozenske" userId="S::ashley.brozenske@hsncfl.org::68c24165-8918-486a-81cc-3bbce67cbc58" providerId="AD" clId="Web-{968F3A2A-8F47-43B2-7C39-C05BE25418EE}" dt="2024-07-08T15:03:34.291" v="5"/>
        <pc:sldMkLst>
          <pc:docMk/>
          <pc:sldMk cId="0" sldId="256"/>
        </pc:sldMkLst>
        <pc:spChg chg="mod">
          <ac:chgData name="Ashley Brozenske" userId="S::ashley.brozenske@hsncfl.org::68c24165-8918-486a-81cc-3bbce67cbc58" providerId="AD" clId="Web-{968F3A2A-8F47-43B2-7C39-C05BE25418EE}" dt="2024-07-08T15:03:34.291" v="5"/>
          <ac:spMkLst>
            <pc:docMk/>
            <pc:sldMk cId="0" sldId="256"/>
            <ac:spMk id="65" creationId="{00000000-0000-0000-0000-000000000000}"/>
          </ac:spMkLst>
        </pc:spChg>
        <pc:spChg chg="mod">
          <ac:chgData name="Ashley Brozenske" userId="S::ashley.brozenske@hsncfl.org::68c24165-8918-486a-81cc-3bbce67cbc58" providerId="AD" clId="Web-{968F3A2A-8F47-43B2-7C39-C05BE25418EE}" dt="2024-07-08T15:03:34.291" v="5"/>
          <ac:spMkLst>
            <pc:docMk/>
            <pc:sldMk cId="0" sldId="256"/>
            <ac:spMk id="66" creationId="{00000000-0000-0000-0000-000000000000}"/>
          </ac:spMkLst>
        </pc:spChg>
      </pc:sldChg>
      <pc:sldChg chg="modSp">
        <pc:chgData name="Ashley Brozenske" userId="S::ashley.brozenske@hsncfl.org::68c24165-8918-486a-81cc-3bbce67cbc58" providerId="AD" clId="Web-{968F3A2A-8F47-43B2-7C39-C05BE25418EE}" dt="2024-07-08T15:03:34.291" v="5"/>
        <pc:sldMkLst>
          <pc:docMk/>
          <pc:sldMk cId="0" sldId="257"/>
        </pc:sldMkLst>
        <pc:spChg chg="mod">
          <ac:chgData name="Ashley Brozenske" userId="S::ashley.brozenske@hsncfl.org::68c24165-8918-486a-81cc-3bbce67cbc58" providerId="AD" clId="Web-{968F3A2A-8F47-43B2-7C39-C05BE25418EE}" dt="2024-07-08T15:03:34.291" v="5"/>
          <ac:spMkLst>
            <pc:docMk/>
            <pc:sldMk cId="0" sldId="257"/>
            <ac:spMk id="71" creationId="{00000000-0000-0000-0000-000000000000}"/>
          </ac:spMkLst>
        </pc:spChg>
        <pc:spChg chg="mod">
          <ac:chgData name="Ashley Brozenske" userId="S::ashley.brozenske@hsncfl.org::68c24165-8918-486a-81cc-3bbce67cbc58" providerId="AD" clId="Web-{968F3A2A-8F47-43B2-7C39-C05BE25418EE}" dt="2024-07-08T15:03:34.291" v="5"/>
          <ac:spMkLst>
            <pc:docMk/>
            <pc:sldMk cId="0" sldId="257"/>
            <ac:spMk id="72" creationId="{00000000-0000-0000-0000-000000000000}"/>
          </ac:spMkLst>
        </pc:spChg>
        <pc:spChg chg="mod">
          <ac:chgData name="Ashley Brozenske" userId="S::ashley.brozenske@hsncfl.org::68c24165-8918-486a-81cc-3bbce67cbc58" providerId="AD" clId="Web-{968F3A2A-8F47-43B2-7C39-C05BE25418EE}" dt="2024-07-08T15:03:34.291" v="5"/>
          <ac:spMkLst>
            <pc:docMk/>
            <pc:sldMk cId="0" sldId="257"/>
            <ac:spMk id="73" creationId="{00000000-0000-0000-0000-000000000000}"/>
          </ac:spMkLst>
        </pc:spChg>
        <pc:spChg chg="mod">
          <ac:chgData name="Ashley Brozenske" userId="S::ashley.brozenske@hsncfl.org::68c24165-8918-486a-81cc-3bbce67cbc58" providerId="AD" clId="Web-{968F3A2A-8F47-43B2-7C39-C05BE25418EE}" dt="2024-07-08T15:03:34.291" v="5"/>
          <ac:spMkLst>
            <pc:docMk/>
            <pc:sldMk cId="0" sldId="257"/>
            <ac:spMk id="74" creationId="{00000000-0000-0000-0000-000000000000}"/>
          </ac:spMkLst>
        </pc:spChg>
      </pc:sldChg>
      <pc:sldChg chg="modSp">
        <pc:chgData name="Ashley Brozenske" userId="S::ashley.brozenske@hsncfl.org::68c24165-8918-486a-81cc-3bbce67cbc58" providerId="AD" clId="Web-{968F3A2A-8F47-43B2-7C39-C05BE25418EE}" dt="2024-07-08T15:03:34.291" v="5"/>
        <pc:sldMkLst>
          <pc:docMk/>
          <pc:sldMk cId="0" sldId="258"/>
        </pc:sldMkLst>
        <pc:spChg chg="mod">
          <ac:chgData name="Ashley Brozenske" userId="S::ashley.brozenske@hsncfl.org::68c24165-8918-486a-81cc-3bbce67cbc58" providerId="AD" clId="Web-{968F3A2A-8F47-43B2-7C39-C05BE25418EE}" dt="2024-07-08T15:03:34.291" v="5"/>
          <ac:spMkLst>
            <pc:docMk/>
            <pc:sldMk cId="0" sldId="258"/>
            <ac:spMk id="79" creationId="{00000000-0000-0000-0000-000000000000}"/>
          </ac:spMkLst>
        </pc:spChg>
        <pc:graphicFrameChg chg="mod modGraphic">
          <ac:chgData name="Ashley Brozenske" userId="S::ashley.brozenske@hsncfl.org::68c24165-8918-486a-81cc-3bbce67cbc58" providerId="AD" clId="Web-{968F3A2A-8F47-43B2-7C39-C05BE25418EE}" dt="2024-07-08T15:03:34.291" v="5"/>
          <ac:graphicFrameMkLst>
            <pc:docMk/>
            <pc:sldMk cId="0" sldId="258"/>
            <ac:graphicFrameMk id="80" creationId="{00000000-0000-0000-0000-000000000000}"/>
          </ac:graphicFrameMkLst>
        </pc:graphicFrameChg>
      </pc:sldChg>
      <pc:sldChg chg="modSp">
        <pc:chgData name="Ashley Brozenske" userId="S::ashley.brozenske@hsncfl.org::68c24165-8918-486a-81cc-3bbce67cbc58" providerId="AD" clId="Web-{968F3A2A-8F47-43B2-7C39-C05BE25418EE}" dt="2024-07-08T15:03:34.291" v="5"/>
        <pc:sldMkLst>
          <pc:docMk/>
          <pc:sldMk cId="0" sldId="259"/>
        </pc:sldMkLst>
        <pc:spChg chg="mod">
          <ac:chgData name="Ashley Brozenske" userId="S::ashley.brozenske@hsncfl.org::68c24165-8918-486a-81cc-3bbce67cbc58" providerId="AD" clId="Web-{968F3A2A-8F47-43B2-7C39-C05BE25418EE}" dt="2024-07-08T15:03:34.291" v="5"/>
          <ac:spMkLst>
            <pc:docMk/>
            <pc:sldMk cId="0" sldId="259"/>
            <ac:spMk id="85" creationId="{00000000-0000-0000-0000-000000000000}"/>
          </ac:spMkLst>
        </pc:spChg>
        <pc:spChg chg="mod">
          <ac:chgData name="Ashley Brozenske" userId="S::ashley.brozenske@hsncfl.org::68c24165-8918-486a-81cc-3bbce67cbc58" providerId="AD" clId="Web-{968F3A2A-8F47-43B2-7C39-C05BE25418EE}" dt="2024-07-08T15:03:34.291" v="5"/>
          <ac:spMkLst>
            <pc:docMk/>
            <pc:sldMk cId="0" sldId="259"/>
            <ac:spMk id="86" creationId="{00000000-0000-0000-0000-000000000000}"/>
          </ac:spMkLst>
        </pc:spChg>
      </pc:sldChg>
      <pc:sldChg chg="modSp">
        <pc:chgData name="Ashley Brozenske" userId="S::ashley.brozenske@hsncfl.org::68c24165-8918-486a-81cc-3bbce67cbc58" providerId="AD" clId="Web-{968F3A2A-8F47-43B2-7C39-C05BE25418EE}" dt="2024-07-08T15:03:34.291" v="5"/>
        <pc:sldMkLst>
          <pc:docMk/>
          <pc:sldMk cId="0" sldId="261"/>
        </pc:sldMkLst>
        <pc:spChg chg="mod">
          <ac:chgData name="Ashley Brozenske" userId="S::ashley.brozenske@hsncfl.org::68c24165-8918-486a-81cc-3bbce67cbc58" providerId="AD" clId="Web-{968F3A2A-8F47-43B2-7C39-C05BE25418EE}" dt="2024-07-08T15:03:34.291" v="5"/>
          <ac:spMkLst>
            <pc:docMk/>
            <pc:sldMk cId="0" sldId="261"/>
            <ac:spMk id="97" creationId="{00000000-0000-0000-0000-000000000000}"/>
          </ac:spMkLst>
        </pc:spChg>
        <pc:spChg chg="mod">
          <ac:chgData name="Ashley Brozenske" userId="S::ashley.brozenske@hsncfl.org::68c24165-8918-486a-81cc-3bbce67cbc58" providerId="AD" clId="Web-{968F3A2A-8F47-43B2-7C39-C05BE25418EE}" dt="2024-07-08T15:03:34.291" v="5"/>
          <ac:spMkLst>
            <pc:docMk/>
            <pc:sldMk cId="0" sldId="261"/>
            <ac:spMk id="98" creationId="{00000000-0000-0000-0000-000000000000}"/>
          </ac:spMkLst>
        </pc:spChg>
      </pc:sldChg>
      <pc:sldChg chg="modSp">
        <pc:chgData name="Ashley Brozenske" userId="S::ashley.brozenske@hsncfl.org::68c24165-8918-486a-81cc-3bbce67cbc58" providerId="AD" clId="Web-{968F3A2A-8F47-43B2-7C39-C05BE25418EE}" dt="2024-07-08T15:03:34.291" v="5"/>
        <pc:sldMkLst>
          <pc:docMk/>
          <pc:sldMk cId="0" sldId="284"/>
        </pc:sldMkLst>
        <pc:spChg chg="mod">
          <ac:chgData name="Ashley Brozenske" userId="S::ashley.brozenske@hsncfl.org::68c24165-8918-486a-81cc-3bbce67cbc58" providerId="AD" clId="Web-{968F3A2A-8F47-43B2-7C39-C05BE25418EE}" dt="2024-07-08T15:03:34.291" v="5"/>
          <ac:spMkLst>
            <pc:docMk/>
            <pc:sldMk cId="0" sldId="284"/>
            <ac:spMk id="301" creationId="{00000000-0000-0000-0000-000000000000}"/>
          </ac:spMkLst>
        </pc:spChg>
        <pc:spChg chg="mod">
          <ac:chgData name="Ashley Brozenske" userId="S::ashley.brozenske@hsncfl.org::68c24165-8918-486a-81cc-3bbce67cbc58" providerId="AD" clId="Web-{968F3A2A-8F47-43B2-7C39-C05BE25418EE}" dt="2024-07-08T15:03:34.291" v="5"/>
          <ac:spMkLst>
            <pc:docMk/>
            <pc:sldMk cId="0" sldId="284"/>
            <ac:spMk id="302" creationId="{00000000-0000-0000-0000-000000000000}"/>
          </ac:spMkLst>
        </pc:spChg>
      </pc:sldChg>
      <pc:sldChg chg="modSp">
        <pc:chgData name="Ashley Brozenske" userId="S::ashley.brozenske@hsncfl.org::68c24165-8918-486a-81cc-3bbce67cbc58" providerId="AD" clId="Web-{968F3A2A-8F47-43B2-7C39-C05BE25418EE}" dt="2024-07-08T15:03:34.291" v="5"/>
        <pc:sldMkLst>
          <pc:docMk/>
          <pc:sldMk cId="0" sldId="285"/>
        </pc:sldMkLst>
        <pc:spChg chg="mod">
          <ac:chgData name="Ashley Brozenske" userId="S::ashley.brozenske@hsncfl.org::68c24165-8918-486a-81cc-3bbce67cbc58" providerId="AD" clId="Web-{968F3A2A-8F47-43B2-7C39-C05BE25418EE}" dt="2024-07-08T15:03:34.291" v="5"/>
          <ac:spMkLst>
            <pc:docMk/>
            <pc:sldMk cId="0" sldId="285"/>
            <ac:spMk id="307" creationId="{00000000-0000-0000-0000-000000000000}"/>
          </ac:spMkLst>
        </pc:spChg>
        <pc:spChg chg="mod">
          <ac:chgData name="Ashley Brozenske" userId="S::ashley.brozenske@hsncfl.org::68c24165-8918-486a-81cc-3bbce67cbc58" providerId="AD" clId="Web-{968F3A2A-8F47-43B2-7C39-C05BE25418EE}" dt="2024-07-08T15:03:34.291" v="5"/>
          <ac:spMkLst>
            <pc:docMk/>
            <pc:sldMk cId="0" sldId="285"/>
            <ac:spMk id="308" creationId="{00000000-0000-0000-0000-000000000000}"/>
          </ac:spMkLst>
        </pc:spChg>
        <pc:picChg chg="mod">
          <ac:chgData name="Ashley Brozenske" userId="S::ashley.brozenske@hsncfl.org::68c24165-8918-486a-81cc-3bbce67cbc58" providerId="AD" clId="Web-{968F3A2A-8F47-43B2-7C39-C05BE25418EE}" dt="2024-07-08T15:03:34.291" v="5"/>
          <ac:picMkLst>
            <pc:docMk/>
            <pc:sldMk cId="0" sldId="285"/>
            <ac:picMk id="309" creationId="{00000000-0000-0000-0000-000000000000}"/>
          </ac:picMkLst>
        </pc:picChg>
      </pc:sldChg>
      <pc:sldChg chg="modSp">
        <pc:chgData name="Ashley Brozenske" userId="S::ashley.brozenske@hsncfl.org::68c24165-8918-486a-81cc-3bbce67cbc58" providerId="AD" clId="Web-{968F3A2A-8F47-43B2-7C39-C05BE25418EE}" dt="2024-07-08T15:03:34.291" v="5"/>
        <pc:sldMkLst>
          <pc:docMk/>
          <pc:sldMk cId="0" sldId="286"/>
        </pc:sldMkLst>
        <pc:spChg chg="mod">
          <ac:chgData name="Ashley Brozenske" userId="S::ashley.brozenske@hsncfl.org::68c24165-8918-486a-81cc-3bbce67cbc58" providerId="AD" clId="Web-{968F3A2A-8F47-43B2-7C39-C05BE25418EE}" dt="2024-07-08T15:03:34.291" v="5"/>
          <ac:spMkLst>
            <pc:docMk/>
            <pc:sldMk cId="0" sldId="286"/>
            <ac:spMk id="314" creationId="{00000000-0000-0000-0000-000000000000}"/>
          </ac:spMkLst>
        </pc:spChg>
        <pc:spChg chg="mod">
          <ac:chgData name="Ashley Brozenske" userId="S::ashley.brozenske@hsncfl.org::68c24165-8918-486a-81cc-3bbce67cbc58" providerId="AD" clId="Web-{968F3A2A-8F47-43B2-7C39-C05BE25418EE}" dt="2024-07-08T15:03:34.291" v="5"/>
          <ac:spMkLst>
            <pc:docMk/>
            <pc:sldMk cId="0" sldId="286"/>
            <ac:spMk id="315" creationId="{00000000-0000-0000-0000-000000000000}"/>
          </ac:spMkLst>
        </pc:spChg>
      </pc:sldChg>
      <pc:sldChg chg="modSp">
        <pc:chgData name="Ashley Brozenske" userId="S::ashley.brozenske@hsncfl.org::68c24165-8918-486a-81cc-3bbce67cbc58" providerId="AD" clId="Web-{968F3A2A-8F47-43B2-7C39-C05BE25418EE}" dt="2024-07-08T15:03:34.291" v="5"/>
        <pc:sldMkLst>
          <pc:docMk/>
          <pc:sldMk cId="0" sldId="287"/>
        </pc:sldMkLst>
        <pc:spChg chg="mod">
          <ac:chgData name="Ashley Brozenske" userId="S::ashley.brozenske@hsncfl.org::68c24165-8918-486a-81cc-3bbce67cbc58" providerId="AD" clId="Web-{968F3A2A-8F47-43B2-7C39-C05BE25418EE}" dt="2024-07-08T15:03:34.291" v="5"/>
          <ac:spMkLst>
            <pc:docMk/>
            <pc:sldMk cId="0" sldId="287"/>
            <ac:spMk id="320" creationId="{00000000-0000-0000-0000-000000000000}"/>
          </ac:spMkLst>
        </pc:spChg>
        <pc:spChg chg="mod">
          <ac:chgData name="Ashley Brozenske" userId="S::ashley.brozenske@hsncfl.org::68c24165-8918-486a-81cc-3bbce67cbc58" providerId="AD" clId="Web-{968F3A2A-8F47-43B2-7C39-C05BE25418EE}" dt="2024-07-08T15:03:34.291" v="5"/>
          <ac:spMkLst>
            <pc:docMk/>
            <pc:sldMk cId="0" sldId="287"/>
            <ac:spMk id="321" creationId="{00000000-0000-0000-0000-000000000000}"/>
          </ac:spMkLst>
        </pc:spChg>
        <pc:picChg chg="mod">
          <ac:chgData name="Ashley Brozenske" userId="S::ashley.brozenske@hsncfl.org::68c24165-8918-486a-81cc-3bbce67cbc58" providerId="AD" clId="Web-{968F3A2A-8F47-43B2-7C39-C05BE25418EE}" dt="2024-07-08T15:03:34.291" v="5"/>
          <ac:picMkLst>
            <pc:docMk/>
            <pc:sldMk cId="0" sldId="287"/>
            <ac:picMk id="322" creationId="{00000000-0000-0000-0000-000000000000}"/>
          </ac:picMkLst>
        </pc:picChg>
      </pc:sldChg>
      <pc:sldChg chg="modSp">
        <pc:chgData name="Ashley Brozenske" userId="S::ashley.brozenske@hsncfl.org::68c24165-8918-486a-81cc-3bbce67cbc58" providerId="AD" clId="Web-{968F3A2A-8F47-43B2-7C39-C05BE25418EE}" dt="2024-07-08T15:03:34.291" v="5"/>
        <pc:sldMkLst>
          <pc:docMk/>
          <pc:sldMk cId="0" sldId="288"/>
        </pc:sldMkLst>
        <pc:spChg chg="mod">
          <ac:chgData name="Ashley Brozenske" userId="S::ashley.brozenske@hsncfl.org::68c24165-8918-486a-81cc-3bbce67cbc58" providerId="AD" clId="Web-{968F3A2A-8F47-43B2-7C39-C05BE25418EE}" dt="2024-07-08T15:03:34.291" v="5"/>
          <ac:spMkLst>
            <pc:docMk/>
            <pc:sldMk cId="0" sldId="288"/>
            <ac:spMk id="327" creationId="{00000000-0000-0000-0000-000000000000}"/>
          </ac:spMkLst>
        </pc:spChg>
        <pc:spChg chg="mod">
          <ac:chgData name="Ashley Brozenske" userId="S::ashley.brozenske@hsncfl.org::68c24165-8918-486a-81cc-3bbce67cbc58" providerId="AD" clId="Web-{968F3A2A-8F47-43B2-7C39-C05BE25418EE}" dt="2024-07-08T15:03:34.291" v="5"/>
          <ac:spMkLst>
            <pc:docMk/>
            <pc:sldMk cId="0" sldId="288"/>
            <ac:spMk id="328" creationId="{00000000-0000-0000-0000-000000000000}"/>
          </ac:spMkLst>
        </pc:spChg>
      </pc:sldChg>
      <pc:sldChg chg="modSp">
        <pc:chgData name="Ashley Brozenske" userId="S::ashley.brozenske@hsncfl.org::68c24165-8918-486a-81cc-3bbce67cbc58" providerId="AD" clId="Web-{968F3A2A-8F47-43B2-7C39-C05BE25418EE}" dt="2024-07-08T15:03:34.291" v="5"/>
        <pc:sldMkLst>
          <pc:docMk/>
          <pc:sldMk cId="0" sldId="289"/>
        </pc:sldMkLst>
        <pc:spChg chg="mod">
          <ac:chgData name="Ashley Brozenske" userId="S::ashley.brozenske@hsncfl.org::68c24165-8918-486a-81cc-3bbce67cbc58" providerId="AD" clId="Web-{968F3A2A-8F47-43B2-7C39-C05BE25418EE}" dt="2024-07-08T15:03:34.291" v="5"/>
          <ac:spMkLst>
            <pc:docMk/>
            <pc:sldMk cId="0" sldId="289"/>
            <ac:spMk id="333" creationId="{00000000-0000-0000-0000-000000000000}"/>
          </ac:spMkLst>
        </pc:spChg>
        <pc:spChg chg="mod">
          <ac:chgData name="Ashley Brozenske" userId="S::ashley.brozenske@hsncfl.org::68c24165-8918-486a-81cc-3bbce67cbc58" providerId="AD" clId="Web-{968F3A2A-8F47-43B2-7C39-C05BE25418EE}" dt="2024-07-08T15:03:34.291" v="5"/>
          <ac:spMkLst>
            <pc:docMk/>
            <pc:sldMk cId="0" sldId="289"/>
            <ac:spMk id="334" creationId="{00000000-0000-0000-0000-000000000000}"/>
          </ac:spMkLst>
        </pc:spChg>
      </pc:sldChg>
      <pc:sldChg chg="modSp">
        <pc:chgData name="Ashley Brozenske" userId="S::ashley.brozenske@hsncfl.org::68c24165-8918-486a-81cc-3bbce67cbc58" providerId="AD" clId="Web-{968F3A2A-8F47-43B2-7C39-C05BE25418EE}" dt="2024-07-08T15:03:34.291" v="5"/>
        <pc:sldMkLst>
          <pc:docMk/>
          <pc:sldMk cId="0" sldId="290"/>
        </pc:sldMkLst>
        <pc:spChg chg="mod">
          <ac:chgData name="Ashley Brozenske" userId="S::ashley.brozenske@hsncfl.org::68c24165-8918-486a-81cc-3bbce67cbc58" providerId="AD" clId="Web-{968F3A2A-8F47-43B2-7C39-C05BE25418EE}" dt="2024-07-08T15:03:34.291" v="5"/>
          <ac:spMkLst>
            <pc:docMk/>
            <pc:sldMk cId="0" sldId="290"/>
            <ac:spMk id="339" creationId="{00000000-0000-0000-0000-000000000000}"/>
          </ac:spMkLst>
        </pc:spChg>
        <pc:spChg chg="mod">
          <ac:chgData name="Ashley Brozenske" userId="S::ashley.brozenske@hsncfl.org::68c24165-8918-486a-81cc-3bbce67cbc58" providerId="AD" clId="Web-{968F3A2A-8F47-43B2-7C39-C05BE25418EE}" dt="2024-07-08T15:03:34.291" v="5"/>
          <ac:spMkLst>
            <pc:docMk/>
            <pc:sldMk cId="0" sldId="290"/>
            <ac:spMk id="340" creationId="{00000000-0000-0000-0000-000000000000}"/>
          </ac:spMkLst>
        </pc:spChg>
        <pc:spChg chg="mod">
          <ac:chgData name="Ashley Brozenske" userId="S::ashley.brozenske@hsncfl.org::68c24165-8918-486a-81cc-3bbce67cbc58" providerId="AD" clId="Web-{968F3A2A-8F47-43B2-7C39-C05BE25418EE}" dt="2024-07-08T15:03:34.291" v="5"/>
          <ac:spMkLst>
            <pc:docMk/>
            <pc:sldMk cId="0" sldId="290"/>
            <ac:spMk id="341" creationId="{00000000-0000-0000-0000-000000000000}"/>
          </ac:spMkLst>
        </pc:spChg>
      </pc:sldChg>
      <pc:sldChg chg="modSp">
        <pc:chgData name="Ashley Brozenske" userId="S::ashley.brozenske@hsncfl.org::68c24165-8918-486a-81cc-3bbce67cbc58" providerId="AD" clId="Web-{968F3A2A-8F47-43B2-7C39-C05BE25418EE}" dt="2024-07-08T15:03:34.291" v="5"/>
        <pc:sldMkLst>
          <pc:docMk/>
          <pc:sldMk cId="0" sldId="291"/>
        </pc:sldMkLst>
        <pc:spChg chg="mod">
          <ac:chgData name="Ashley Brozenske" userId="S::ashley.brozenske@hsncfl.org::68c24165-8918-486a-81cc-3bbce67cbc58" providerId="AD" clId="Web-{968F3A2A-8F47-43B2-7C39-C05BE25418EE}" dt="2024-07-08T15:03:34.291" v="5"/>
          <ac:spMkLst>
            <pc:docMk/>
            <pc:sldMk cId="0" sldId="291"/>
            <ac:spMk id="346" creationId="{00000000-0000-0000-0000-000000000000}"/>
          </ac:spMkLst>
        </pc:spChg>
        <pc:spChg chg="mod">
          <ac:chgData name="Ashley Brozenske" userId="S::ashley.brozenske@hsncfl.org::68c24165-8918-486a-81cc-3bbce67cbc58" providerId="AD" clId="Web-{968F3A2A-8F47-43B2-7C39-C05BE25418EE}" dt="2024-07-08T15:03:34.291" v="5"/>
          <ac:spMkLst>
            <pc:docMk/>
            <pc:sldMk cId="0" sldId="291"/>
            <ac:spMk id="347" creationId="{00000000-0000-0000-0000-000000000000}"/>
          </ac:spMkLst>
        </pc:spChg>
        <pc:spChg chg="mod">
          <ac:chgData name="Ashley Brozenske" userId="S::ashley.brozenske@hsncfl.org::68c24165-8918-486a-81cc-3bbce67cbc58" providerId="AD" clId="Web-{968F3A2A-8F47-43B2-7C39-C05BE25418EE}" dt="2024-07-08T15:03:34.291" v="5"/>
          <ac:spMkLst>
            <pc:docMk/>
            <pc:sldMk cId="0" sldId="291"/>
            <ac:spMk id="348" creationId="{00000000-0000-0000-0000-000000000000}"/>
          </ac:spMkLst>
        </pc:spChg>
      </pc:sldChg>
      <pc:sldChg chg="modSp">
        <pc:chgData name="Ashley Brozenske" userId="S::ashley.brozenske@hsncfl.org::68c24165-8918-486a-81cc-3bbce67cbc58" providerId="AD" clId="Web-{968F3A2A-8F47-43B2-7C39-C05BE25418EE}" dt="2024-07-08T15:03:34.291" v="5"/>
        <pc:sldMkLst>
          <pc:docMk/>
          <pc:sldMk cId="2554043535" sldId="303"/>
        </pc:sldMkLst>
        <pc:spChg chg="mod">
          <ac:chgData name="Ashley Brozenske" userId="S::ashley.brozenske@hsncfl.org::68c24165-8918-486a-81cc-3bbce67cbc58" providerId="AD" clId="Web-{968F3A2A-8F47-43B2-7C39-C05BE25418EE}" dt="2024-07-08T15:03:34.291" v="5"/>
          <ac:spMkLst>
            <pc:docMk/>
            <pc:sldMk cId="2554043535" sldId="303"/>
            <ac:spMk id="2" creationId="{8A62D844-FEC2-0519-2CC0-175730804CF0}"/>
          </ac:spMkLst>
        </pc:spChg>
        <pc:spChg chg="mod">
          <ac:chgData name="Ashley Brozenske" userId="S::ashley.brozenske@hsncfl.org::68c24165-8918-486a-81cc-3bbce67cbc58" providerId="AD" clId="Web-{968F3A2A-8F47-43B2-7C39-C05BE25418EE}" dt="2024-07-08T15:03:34.291" v="5"/>
          <ac:spMkLst>
            <pc:docMk/>
            <pc:sldMk cId="2554043535" sldId="303"/>
            <ac:spMk id="3" creationId="{B0C13F1C-3493-6EB4-26E7-DDC5D67DB49A}"/>
          </ac:spMkLst>
        </pc:spChg>
      </pc:sldChg>
      <pc:sldChg chg="modSp">
        <pc:chgData name="Ashley Brozenske" userId="S::ashley.brozenske@hsncfl.org::68c24165-8918-486a-81cc-3bbce67cbc58" providerId="AD" clId="Web-{968F3A2A-8F47-43B2-7C39-C05BE25418EE}" dt="2024-07-08T15:03:34.291" v="5"/>
        <pc:sldMkLst>
          <pc:docMk/>
          <pc:sldMk cId="2180237045" sldId="308"/>
        </pc:sldMkLst>
        <pc:spChg chg="mod">
          <ac:chgData name="Ashley Brozenske" userId="S::ashley.brozenske@hsncfl.org::68c24165-8918-486a-81cc-3bbce67cbc58" providerId="AD" clId="Web-{968F3A2A-8F47-43B2-7C39-C05BE25418EE}" dt="2024-07-08T15:03:34.291" v="5"/>
          <ac:spMkLst>
            <pc:docMk/>
            <pc:sldMk cId="2180237045" sldId="308"/>
            <ac:spMk id="2" creationId="{0B34A65D-A64D-4A8B-4C74-1E2CFE8C6E26}"/>
          </ac:spMkLst>
        </pc:spChg>
      </pc:sldChg>
      <pc:sldChg chg="modSp">
        <pc:chgData name="Ashley Brozenske" userId="S::ashley.brozenske@hsncfl.org::68c24165-8918-486a-81cc-3bbce67cbc58" providerId="AD" clId="Web-{968F3A2A-8F47-43B2-7C39-C05BE25418EE}" dt="2024-07-08T15:03:34.291" v="5"/>
        <pc:sldMkLst>
          <pc:docMk/>
          <pc:sldMk cId="1554966532" sldId="309"/>
        </pc:sldMkLst>
        <pc:spChg chg="mod">
          <ac:chgData name="Ashley Brozenske" userId="S::ashley.brozenske@hsncfl.org::68c24165-8918-486a-81cc-3bbce67cbc58" providerId="AD" clId="Web-{968F3A2A-8F47-43B2-7C39-C05BE25418EE}" dt="2024-07-08T15:03:34.291" v="5"/>
          <ac:spMkLst>
            <pc:docMk/>
            <pc:sldMk cId="1554966532" sldId="309"/>
            <ac:spMk id="2" creationId="{0B34A65D-A64D-4A8B-4C74-1E2CFE8C6E26}"/>
          </ac:spMkLst>
        </pc:spChg>
      </pc:sldChg>
      <pc:sldChg chg="modSp del">
        <pc:chgData name="Ashley Brozenske" userId="S::ashley.brozenske@hsncfl.org::68c24165-8918-486a-81cc-3bbce67cbc58" providerId="AD" clId="Web-{968F3A2A-8F47-43B2-7C39-C05BE25418EE}" dt="2024-07-08T16:04:57.543" v="34"/>
        <pc:sldMkLst>
          <pc:docMk/>
          <pc:sldMk cId="3479599708" sldId="310"/>
        </pc:sldMkLst>
        <pc:spChg chg="mod">
          <ac:chgData name="Ashley Brozenske" userId="S::ashley.brozenske@hsncfl.org::68c24165-8918-486a-81cc-3bbce67cbc58" providerId="AD" clId="Web-{968F3A2A-8F47-43B2-7C39-C05BE25418EE}" dt="2024-07-08T15:03:34.291" v="5"/>
          <ac:spMkLst>
            <pc:docMk/>
            <pc:sldMk cId="3479599708" sldId="310"/>
            <ac:spMk id="2" creationId="{0B34A65D-A64D-4A8B-4C74-1E2CFE8C6E26}"/>
          </ac:spMkLst>
        </pc:spChg>
      </pc:sldChg>
      <pc:sldChg chg="new del">
        <pc:chgData name="Ashley Brozenske" userId="S::ashley.brozenske@hsncfl.org::68c24165-8918-486a-81cc-3bbce67cbc58" providerId="AD" clId="Web-{968F3A2A-8F47-43B2-7C39-C05BE25418EE}" dt="2024-07-08T16:04:52.168" v="33"/>
        <pc:sldMkLst>
          <pc:docMk/>
          <pc:sldMk cId="3294000612" sldId="311"/>
        </pc:sldMkLst>
      </pc:sldChg>
      <pc:sldChg chg="modSp add del">
        <pc:chgData name="Ashley Brozenske" userId="S::ashley.brozenske@hsncfl.org::68c24165-8918-486a-81cc-3bbce67cbc58" providerId="AD" clId="Web-{968F3A2A-8F47-43B2-7C39-C05BE25418EE}" dt="2024-07-08T15:05:17.123" v="10"/>
        <pc:sldMkLst>
          <pc:docMk/>
          <pc:sldMk cId="4249147192" sldId="311"/>
        </pc:sldMkLst>
        <pc:spChg chg="mod">
          <ac:chgData name="Ashley Brozenske" userId="S::ashley.brozenske@hsncfl.org::68c24165-8918-486a-81cc-3bbce67cbc58" providerId="AD" clId="Web-{968F3A2A-8F47-43B2-7C39-C05BE25418EE}" dt="2024-07-08T15:03:34.291" v="5"/>
          <ac:spMkLst>
            <pc:docMk/>
            <pc:sldMk cId="4249147192" sldId="311"/>
            <ac:spMk id="2" creationId="{00000000-0000-0000-0000-000000000000}"/>
          </ac:spMkLst>
        </pc:spChg>
        <pc:spChg chg="mod">
          <ac:chgData name="Ashley Brozenske" userId="S::ashley.brozenske@hsncfl.org::68c24165-8918-486a-81cc-3bbce67cbc58" providerId="AD" clId="Web-{968F3A2A-8F47-43B2-7C39-C05BE25418EE}" dt="2024-07-08T15:03:34.291" v="5"/>
          <ac:spMkLst>
            <pc:docMk/>
            <pc:sldMk cId="4249147192" sldId="311"/>
            <ac:spMk id="3" creationId="{00000000-0000-0000-0000-000000000000}"/>
          </ac:spMkLst>
        </pc:spChg>
        <pc:spChg chg="mod">
          <ac:chgData name="Ashley Brozenske" userId="S::ashley.brozenske@hsncfl.org::68c24165-8918-486a-81cc-3bbce67cbc58" providerId="AD" clId="Web-{968F3A2A-8F47-43B2-7C39-C05BE25418EE}" dt="2024-07-08T15:03:34.291" v="5"/>
          <ac:spMkLst>
            <pc:docMk/>
            <pc:sldMk cId="4249147192" sldId="311"/>
            <ac:spMk id="9" creationId="{21E0DC6F-DB0E-DBE1-8178-AE81BC6B96EA}"/>
          </ac:spMkLst>
        </pc:spChg>
        <pc:spChg chg="mod">
          <ac:chgData name="Ashley Brozenske" userId="S::ashley.brozenske@hsncfl.org::68c24165-8918-486a-81cc-3bbce67cbc58" providerId="AD" clId="Web-{968F3A2A-8F47-43B2-7C39-C05BE25418EE}" dt="2024-07-08T15:03:34.291" v="5"/>
          <ac:spMkLst>
            <pc:docMk/>
            <pc:sldMk cId="4249147192" sldId="311"/>
            <ac:spMk id="11" creationId="{84D07BF5-D29E-918E-55FE-747AF2A0E23F}"/>
          </ac:spMkLst>
        </pc:spChg>
        <pc:picChg chg="mod">
          <ac:chgData name="Ashley Brozenske" userId="S::ashley.brozenske@hsncfl.org::68c24165-8918-486a-81cc-3bbce67cbc58" providerId="AD" clId="Web-{968F3A2A-8F47-43B2-7C39-C05BE25418EE}" dt="2024-07-08T15:04:57.841" v="9" actId="14100"/>
          <ac:picMkLst>
            <pc:docMk/>
            <pc:sldMk cId="4249147192" sldId="311"/>
            <ac:picMk id="4" creationId="{B53C491E-A367-89E7-5E0E-99151F1DCFB6}"/>
          </ac:picMkLst>
        </pc:picChg>
      </pc:sldChg>
      <pc:sldChg chg="add">
        <pc:chgData name="Ashley Brozenske" userId="S::ashley.brozenske@hsncfl.org::68c24165-8918-486a-81cc-3bbce67cbc58" providerId="AD" clId="Web-{968F3A2A-8F47-43B2-7C39-C05BE25418EE}" dt="2024-07-08T15:06:44.470" v="12"/>
        <pc:sldMkLst>
          <pc:docMk/>
          <pc:sldMk cId="4249147192" sldId="312"/>
        </pc:sldMkLst>
      </pc:sldChg>
      <pc:sldChg chg="add">
        <pc:chgData name="Ashley Brozenske" userId="S::ashley.brozenske@hsncfl.org::68c24165-8918-486a-81cc-3bbce67cbc58" providerId="AD" clId="Web-{968F3A2A-8F47-43B2-7C39-C05BE25418EE}" dt="2024-07-08T15:07:05.393" v="13"/>
        <pc:sldMkLst>
          <pc:docMk/>
          <pc:sldMk cId="1468198305" sldId="313"/>
        </pc:sldMkLst>
      </pc:sldChg>
      <pc:sldChg chg="add">
        <pc:chgData name="Ashley Brozenske" userId="S::ashley.brozenske@hsncfl.org::68c24165-8918-486a-81cc-3bbce67cbc58" providerId="AD" clId="Web-{968F3A2A-8F47-43B2-7C39-C05BE25418EE}" dt="2024-07-08T15:07:23.925" v="14"/>
        <pc:sldMkLst>
          <pc:docMk/>
          <pc:sldMk cId="3478191385" sldId="314"/>
        </pc:sldMkLst>
      </pc:sldChg>
      <pc:sldChg chg="add">
        <pc:chgData name="Ashley Brozenske" userId="S::ashley.brozenske@hsncfl.org::68c24165-8918-486a-81cc-3bbce67cbc58" providerId="AD" clId="Web-{968F3A2A-8F47-43B2-7C39-C05BE25418EE}" dt="2024-07-08T15:11:16.965" v="15"/>
        <pc:sldMkLst>
          <pc:docMk/>
          <pc:sldMk cId="2601250867" sldId="315"/>
        </pc:sldMkLst>
      </pc:sldChg>
      <pc:sldChg chg="add">
        <pc:chgData name="Ashley Brozenske" userId="S::ashley.brozenske@hsncfl.org::68c24165-8918-486a-81cc-3bbce67cbc58" providerId="AD" clId="Web-{968F3A2A-8F47-43B2-7C39-C05BE25418EE}" dt="2024-07-08T15:51:54.209" v="16"/>
        <pc:sldMkLst>
          <pc:docMk/>
          <pc:sldMk cId="1318056815" sldId="316"/>
        </pc:sldMkLst>
      </pc:sldChg>
      <pc:sldChg chg="add">
        <pc:chgData name="Ashley Brozenske" userId="S::ashley.brozenske@hsncfl.org::68c24165-8918-486a-81cc-3bbce67cbc58" providerId="AD" clId="Web-{968F3A2A-8F47-43B2-7C39-C05BE25418EE}" dt="2024-07-08T15:52:09.475" v="17"/>
        <pc:sldMkLst>
          <pc:docMk/>
          <pc:sldMk cId="3693887217" sldId="317"/>
        </pc:sldMkLst>
      </pc:sldChg>
      <pc:sldChg chg="add">
        <pc:chgData name="Ashley Brozenske" userId="S::ashley.brozenske@hsncfl.org::68c24165-8918-486a-81cc-3bbce67cbc58" providerId="AD" clId="Web-{968F3A2A-8F47-43B2-7C39-C05BE25418EE}" dt="2024-07-08T15:52:25.647" v="18"/>
        <pc:sldMkLst>
          <pc:docMk/>
          <pc:sldMk cId="3440600105" sldId="318"/>
        </pc:sldMkLst>
      </pc:sldChg>
      <pc:sldChg chg="add">
        <pc:chgData name="Ashley Brozenske" userId="S::ashley.brozenske@hsncfl.org::68c24165-8918-486a-81cc-3bbce67cbc58" providerId="AD" clId="Web-{968F3A2A-8F47-43B2-7C39-C05BE25418EE}" dt="2024-07-08T15:52:50.100" v="19"/>
        <pc:sldMkLst>
          <pc:docMk/>
          <pc:sldMk cId="1089952315" sldId="319"/>
        </pc:sldMkLst>
      </pc:sldChg>
      <pc:sldChg chg="add">
        <pc:chgData name="Ashley Brozenske" userId="S::ashley.brozenske@hsncfl.org::68c24165-8918-486a-81cc-3bbce67cbc58" providerId="AD" clId="Web-{968F3A2A-8F47-43B2-7C39-C05BE25418EE}" dt="2024-07-08T15:53:04.804" v="20"/>
        <pc:sldMkLst>
          <pc:docMk/>
          <pc:sldMk cId="4158244503" sldId="320"/>
        </pc:sldMkLst>
      </pc:sldChg>
      <pc:sldChg chg="add">
        <pc:chgData name="Ashley Brozenske" userId="S::ashley.brozenske@hsncfl.org::68c24165-8918-486a-81cc-3bbce67cbc58" providerId="AD" clId="Web-{968F3A2A-8F47-43B2-7C39-C05BE25418EE}" dt="2024-07-08T15:53:38.570" v="21"/>
        <pc:sldMkLst>
          <pc:docMk/>
          <pc:sldMk cId="645726201" sldId="321"/>
        </pc:sldMkLst>
      </pc:sldChg>
      <pc:sldChg chg="add">
        <pc:chgData name="Ashley Brozenske" userId="S::ashley.brozenske@hsncfl.org::68c24165-8918-486a-81cc-3bbce67cbc58" providerId="AD" clId="Web-{968F3A2A-8F47-43B2-7C39-C05BE25418EE}" dt="2024-07-08T15:53:53.367" v="22"/>
        <pc:sldMkLst>
          <pc:docMk/>
          <pc:sldMk cId="2147078277" sldId="322"/>
        </pc:sldMkLst>
      </pc:sldChg>
      <pc:sldChg chg="add">
        <pc:chgData name="Ashley Brozenske" userId="S::ashley.brozenske@hsncfl.org::68c24165-8918-486a-81cc-3bbce67cbc58" providerId="AD" clId="Web-{968F3A2A-8F47-43B2-7C39-C05BE25418EE}" dt="2024-07-08T15:54:07.492" v="23"/>
        <pc:sldMkLst>
          <pc:docMk/>
          <pc:sldMk cId="2839074605" sldId="323"/>
        </pc:sldMkLst>
      </pc:sldChg>
      <pc:sldChg chg="add">
        <pc:chgData name="Ashley Brozenske" userId="S::ashley.brozenske@hsncfl.org::68c24165-8918-486a-81cc-3bbce67cbc58" providerId="AD" clId="Web-{968F3A2A-8F47-43B2-7C39-C05BE25418EE}" dt="2024-07-08T15:54:19.445" v="24"/>
        <pc:sldMkLst>
          <pc:docMk/>
          <pc:sldMk cId="2061867989" sldId="324"/>
        </pc:sldMkLst>
      </pc:sldChg>
      <pc:sldChg chg="add">
        <pc:chgData name="Ashley Brozenske" userId="S::ashley.brozenske@hsncfl.org::68c24165-8918-486a-81cc-3bbce67cbc58" providerId="AD" clId="Web-{968F3A2A-8F47-43B2-7C39-C05BE25418EE}" dt="2024-07-08T15:54:30.351" v="25"/>
        <pc:sldMkLst>
          <pc:docMk/>
          <pc:sldMk cId="860453892" sldId="325"/>
        </pc:sldMkLst>
      </pc:sldChg>
      <pc:sldChg chg="add">
        <pc:chgData name="Ashley Brozenske" userId="S::ashley.brozenske@hsncfl.org::68c24165-8918-486a-81cc-3bbce67cbc58" providerId="AD" clId="Web-{968F3A2A-8F47-43B2-7C39-C05BE25418EE}" dt="2024-07-08T15:54:45.664" v="26"/>
        <pc:sldMkLst>
          <pc:docMk/>
          <pc:sldMk cId="4143574314" sldId="326"/>
        </pc:sldMkLst>
      </pc:sldChg>
      <pc:sldChg chg="add">
        <pc:chgData name="Ashley Brozenske" userId="S::ashley.brozenske@hsncfl.org::68c24165-8918-486a-81cc-3bbce67cbc58" providerId="AD" clId="Web-{968F3A2A-8F47-43B2-7C39-C05BE25418EE}" dt="2024-07-08T15:54:56.148" v="27"/>
        <pc:sldMkLst>
          <pc:docMk/>
          <pc:sldMk cId="673989025" sldId="327"/>
        </pc:sldMkLst>
      </pc:sldChg>
      <pc:sldChg chg="add">
        <pc:chgData name="Ashley Brozenske" userId="S::ashley.brozenske@hsncfl.org::68c24165-8918-486a-81cc-3bbce67cbc58" providerId="AD" clId="Web-{968F3A2A-8F47-43B2-7C39-C05BE25418EE}" dt="2024-07-08T15:55:09.180" v="28"/>
        <pc:sldMkLst>
          <pc:docMk/>
          <pc:sldMk cId="159134867" sldId="328"/>
        </pc:sldMkLst>
      </pc:sldChg>
      <pc:sldChg chg="add">
        <pc:chgData name="Ashley Brozenske" userId="S::ashley.brozenske@hsncfl.org::68c24165-8918-486a-81cc-3bbce67cbc58" providerId="AD" clId="Web-{968F3A2A-8F47-43B2-7C39-C05BE25418EE}" dt="2024-07-08T15:55:22.805" v="29"/>
        <pc:sldMkLst>
          <pc:docMk/>
          <pc:sldMk cId="3250130772" sldId="329"/>
        </pc:sldMkLst>
      </pc:sldChg>
      <pc:sldChg chg="add">
        <pc:chgData name="Ashley Brozenske" userId="S::ashley.brozenske@hsncfl.org::68c24165-8918-486a-81cc-3bbce67cbc58" providerId="AD" clId="Web-{968F3A2A-8F47-43B2-7C39-C05BE25418EE}" dt="2024-07-08T15:55:31.805" v="30"/>
        <pc:sldMkLst>
          <pc:docMk/>
          <pc:sldMk cId="1897980332" sldId="330"/>
        </pc:sldMkLst>
      </pc:sldChg>
      <pc:sldChg chg="add">
        <pc:chgData name="Ashley Brozenske" userId="S::ashley.brozenske@hsncfl.org::68c24165-8918-486a-81cc-3bbce67cbc58" providerId="AD" clId="Web-{968F3A2A-8F47-43B2-7C39-C05BE25418EE}" dt="2024-07-08T15:55:43.805" v="31"/>
        <pc:sldMkLst>
          <pc:docMk/>
          <pc:sldMk cId="3450722745" sldId="331"/>
        </pc:sldMkLst>
      </pc:sldChg>
      <pc:sldChg chg="add">
        <pc:chgData name="Ashley Brozenske" userId="S::ashley.brozenske@hsncfl.org::68c24165-8918-486a-81cc-3bbce67cbc58" providerId="AD" clId="Web-{968F3A2A-8F47-43B2-7C39-C05BE25418EE}" dt="2024-07-08T16:04:44.840" v="32"/>
        <pc:sldMkLst>
          <pc:docMk/>
          <pc:sldMk cId="18822033" sldId="332"/>
        </pc:sldMkLst>
      </pc:sldChg>
      <pc:sldMasterChg chg="modSp modSldLayout">
        <pc:chgData name="Ashley Brozenske" userId="S::ashley.brozenske@hsncfl.org::68c24165-8918-486a-81cc-3bbce67cbc58" providerId="AD" clId="Web-{968F3A2A-8F47-43B2-7C39-C05BE25418EE}" dt="2024-07-08T15:03:34.291" v="5"/>
        <pc:sldMasterMkLst>
          <pc:docMk/>
          <pc:sldMasterMk cId="0" sldId="2147483659"/>
        </pc:sldMasterMkLst>
        <pc:spChg chg="mod">
          <ac:chgData name="Ashley Brozenske" userId="S::ashley.brozenske@hsncfl.org::68c24165-8918-486a-81cc-3bbce67cbc58" providerId="AD" clId="Web-{968F3A2A-8F47-43B2-7C39-C05BE25418EE}" dt="2024-07-08T15:03:34.291" v="5"/>
          <ac:spMkLst>
            <pc:docMk/>
            <pc:sldMasterMk cId="0" sldId="2147483659"/>
            <ac:spMk id="6"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59"/>
            <ac:spMk id="7"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59"/>
            <ac:spMk id="8" creationId="{00000000-0000-0000-0000-000000000000}"/>
          </ac:spMkLst>
        </pc:spChg>
        <pc:picChg chg="mod">
          <ac:chgData name="Ashley Brozenske" userId="S::ashley.brozenske@hsncfl.org::68c24165-8918-486a-81cc-3bbce67cbc58" providerId="AD" clId="Web-{968F3A2A-8F47-43B2-7C39-C05BE25418EE}" dt="2024-07-08T15:03:34.291" v="5"/>
          <ac:picMkLst>
            <pc:docMk/>
            <pc:sldMasterMk cId="0" sldId="2147483659"/>
            <ac:picMk id="9" creationId="{00000000-0000-0000-0000-000000000000}"/>
          </ac:picMkLst>
        </pc:picChg>
        <pc:sldLayoutChg chg="modSp">
          <pc:chgData name="Ashley Brozenske" userId="S::ashley.brozenske@hsncfl.org::68c24165-8918-486a-81cc-3bbce67cbc58" providerId="AD" clId="Web-{968F3A2A-8F47-43B2-7C39-C05BE25418EE}" dt="2024-07-08T15:03:34.291" v="5"/>
          <pc:sldLayoutMkLst>
            <pc:docMk/>
            <pc:sldMasterMk cId="0" sldId="2147483659"/>
            <pc:sldLayoutMk cId="0" sldId="2147483648"/>
          </pc:sldLayoutMkLst>
          <pc:spChg chg="mod">
            <ac:chgData name="Ashley Brozenske" userId="S::ashley.brozenske@hsncfl.org::68c24165-8918-486a-81cc-3bbce67cbc58" providerId="AD" clId="Web-{968F3A2A-8F47-43B2-7C39-C05BE25418EE}" dt="2024-07-08T15:03:34.291" v="5"/>
            <ac:spMkLst>
              <pc:docMk/>
              <pc:sldMasterMk cId="0" sldId="2147483659"/>
              <pc:sldLayoutMk cId="0" sldId="2147483648"/>
              <ac:spMk id="11" creationId="{00000000-0000-0000-0000-000000000000}"/>
            </ac:spMkLst>
          </pc:spChg>
          <pc:picChg chg="mod">
            <ac:chgData name="Ashley Brozenske" userId="S::ashley.brozenske@hsncfl.org::68c24165-8918-486a-81cc-3bbce67cbc58" providerId="AD" clId="Web-{968F3A2A-8F47-43B2-7C39-C05BE25418EE}" dt="2024-07-08T15:03:34.291" v="5"/>
            <ac:picMkLst>
              <pc:docMk/>
              <pc:sldMasterMk cId="0" sldId="2147483659"/>
              <pc:sldLayoutMk cId="0" sldId="2147483648"/>
              <ac:picMk id="12" creationId="{00000000-0000-0000-0000-000000000000}"/>
            </ac:picMkLst>
          </pc:picChg>
        </pc:sldLayoutChg>
        <pc:sldLayoutChg chg="modSp">
          <pc:chgData name="Ashley Brozenske" userId="S::ashley.brozenske@hsncfl.org::68c24165-8918-486a-81cc-3bbce67cbc58" providerId="AD" clId="Web-{968F3A2A-8F47-43B2-7C39-C05BE25418EE}" dt="2024-07-08T15:03:34.291" v="5"/>
          <pc:sldLayoutMkLst>
            <pc:docMk/>
            <pc:sldMasterMk cId="0" sldId="2147483659"/>
            <pc:sldLayoutMk cId="0" sldId="2147483649"/>
          </pc:sldLayoutMkLst>
          <pc:spChg chg="mod">
            <ac:chgData name="Ashley Brozenske" userId="S::ashley.brozenske@hsncfl.org::68c24165-8918-486a-81cc-3bbce67cbc58" providerId="AD" clId="Web-{968F3A2A-8F47-43B2-7C39-C05BE25418EE}" dt="2024-07-08T15:03:34.291" v="5"/>
            <ac:spMkLst>
              <pc:docMk/>
              <pc:sldMasterMk cId="0" sldId="2147483659"/>
              <pc:sldLayoutMk cId="0" sldId="2147483649"/>
              <ac:spMk id="14"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59"/>
              <pc:sldLayoutMk cId="0" sldId="2147483649"/>
              <ac:spMk id="15"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59"/>
              <pc:sldLayoutMk cId="0" sldId="2147483649"/>
              <ac:spMk id="16" creationId="{00000000-0000-0000-0000-000000000000}"/>
            </ac:spMkLst>
          </pc:spChg>
        </pc:sldLayoutChg>
        <pc:sldLayoutChg chg="modSp">
          <pc:chgData name="Ashley Brozenske" userId="S::ashley.brozenske@hsncfl.org::68c24165-8918-486a-81cc-3bbce67cbc58" providerId="AD" clId="Web-{968F3A2A-8F47-43B2-7C39-C05BE25418EE}" dt="2024-07-08T15:03:34.291" v="5"/>
          <pc:sldLayoutMkLst>
            <pc:docMk/>
            <pc:sldMasterMk cId="0" sldId="2147483659"/>
            <pc:sldLayoutMk cId="0" sldId="2147483650"/>
          </pc:sldLayoutMkLst>
          <pc:spChg chg="mod">
            <ac:chgData name="Ashley Brozenske" userId="S::ashley.brozenske@hsncfl.org::68c24165-8918-486a-81cc-3bbce67cbc58" providerId="AD" clId="Web-{968F3A2A-8F47-43B2-7C39-C05BE25418EE}" dt="2024-07-08T15:03:34.291" v="5"/>
            <ac:spMkLst>
              <pc:docMk/>
              <pc:sldMasterMk cId="0" sldId="2147483659"/>
              <pc:sldLayoutMk cId="0" sldId="2147483650"/>
              <ac:spMk id="18"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59"/>
              <pc:sldLayoutMk cId="0" sldId="2147483650"/>
              <ac:spMk id="19"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59"/>
              <pc:sldLayoutMk cId="0" sldId="2147483650"/>
              <ac:spMk id="20" creationId="{00000000-0000-0000-0000-000000000000}"/>
            </ac:spMkLst>
          </pc:spChg>
        </pc:sldLayoutChg>
        <pc:sldLayoutChg chg="modSp">
          <pc:chgData name="Ashley Brozenske" userId="S::ashley.brozenske@hsncfl.org::68c24165-8918-486a-81cc-3bbce67cbc58" providerId="AD" clId="Web-{968F3A2A-8F47-43B2-7C39-C05BE25418EE}" dt="2024-07-08T15:03:34.291" v="5"/>
          <pc:sldLayoutMkLst>
            <pc:docMk/>
            <pc:sldMasterMk cId="0" sldId="2147483659"/>
            <pc:sldLayoutMk cId="0" sldId="2147483651"/>
          </pc:sldLayoutMkLst>
          <pc:spChg chg="mod">
            <ac:chgData name="Ashley Brozenske" userId="S::ashley.brozenske@hsncfl.org::68c24165-8918-486a-81cc-3bbce67cbc58" providerId="AD" clId="Web-{968F3A2A-8F47-43B2-7C39-C05BE25418EE}" dt="2024-07-08T15:03:34.291" v="5"/>
            <ac:spMkLst>
              <pc:docMk/>
              <pc:sldMasterMk cId="0" sldId="2147483659"/>
              <pc:sldLayoutMk cId="0" sldId="2147483651"/>
              <ac:spMk id="22"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59"/>
              <pc:sldLayoutMk cId="0" sldId="2147483651"/>
              <ac:spMk id="23"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59"/>
              <pc:sldLayoutMk cId="0" sldId="2147483651"/>
              <ac:spMk id="24" creationId="{00000000-0000-0000-0000-000000000000}"/>
            </ac:spMkLst>
          </pc:spChg>
        </pc:sldLayoutChg>
        <pc:sldLayoutChg chg="modSp">
          <pc:chgData name="Ashley Brozenske" userId="S::ashley.brozenske@hsncfl.org::68c24165-8918-486a-81cc-3bbce67cbc58" providerId="AD" clId="Web-{968F3A2A-8F47-43B2-7C39-C05BE25418EE}" dt="2024-07-08T15:03:34.291" v="5"/>
          <pc:sldLayoutMkLst>
            <pc:docMk/>
            <pc:sldMasterMk cId="0" sldId="2147483659"/>
            <pc:sldLayoutMk cId="0" sldId="2147483652"/>
          </pc:sldLayoutMkLst>
          <pc:spChg chg="mod">
            <ac:chgData name="Ashley Brozenske" userId="S::ashley.brozenske@hsncfl.org::68c24165-8918-486a-81cc-3bbce67cbc58" providerId="AD" clId="Web-{968F3A2A-8F47-43B2-7C39-C05BE25418EE}" dt="2024-07-08T15:03:34.291" v="5"/>
            <ac:spMkLst>
              <pc:docMk/>
              <pc:sldMasterMk cId="0" sldId="2147483659"/>
              <pc:sldLayoutMk cId="0" sldId="2147483652"/>
              <ac:spMk id="26"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59"/>
              <pc:sldLayoutMk cId="0" sldId="2147483652"/>
              <ac:spMk id="27"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59"/>
              <pc:sldLayoutMk cId="0" sldId="2147483652"/>
              <ac:spMk id="28"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59"/>
              <pc:sldLayoutMk cId="0" sldId="2147483652"/>
              <ac:spMk id="29"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59"/>
              <pc:sldLayoutMk cId="0" sldId="2147483652"/>
              <ac:spMk id="30" creationId="{00000000-0000-0000-0000-000000000000}"/>
            </ac:spMkLst>
          </pc:spChg>
        </pc:sldLayoutChg>
        <pc:sldLayoutChg chg="modSp">
          <pc:chgData name="Ashley Brozenske" userId="S::ashley.brozenske@hsncfl.org::68c24165-8918-486a-81cc-3bbce67cbc58" providerId="AD" clId="Web-{968F3A2A-8F47-43B2-7C39-C05BE25418EE}" dt="2024-07-08T15:03:34.291" v="5"/>
          <pc:sldLayoutMkLst>
            <pc:docMk/>
            <pc:sldMasterMk cId="0" sldId="2147483659"/>
            <pc:sldLayoutMk cId="0" sldId="2147483653"/>
          </pc:sldLayoutMkLst>
          <pc:spChg chg="mod">
            <ac:chgData name="Ashley Brozenske" userId="S::ashley.brozenske@hsncfl.org::68c24165-8918-486a-81cc-3bbce67cbc58" providerId="AD" clId="Web-{968F3A2A-8F47-43B2-7C39-C05BE25418EE}" dt="2024-07-08T15:03:34.291" v="5"/>
            <ac:spMkLst>
              <pc:docMk/>
              <pc:sldMasterMk cId="0" sldId="2147483659"/>
              <pc:sldLayoutMk cId="0" sldId="2147483653"/>
              <ac:spMk id="32"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59"/>
              <pc:sldLayoutMk cId="0" sldId="2147483653"/>
              <ac:spMk id="33"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59"/>
              <pc:sldLayoutMk cId="0" sldId="2147483653"/>
              <ac:spMk id="34" creationId="{00000000-0000-0000-0000-000000000000}"/>
            </ac:spMkLst>
          </pc:spChg>
        </pc:sldLayoutChg>
      </pc:sldMasterChg>
      <pc:sldMasterChg chg="modSp modSldLayout">
        <pc:chgData name="Ashley Brozenske" userId="S::ashley.brozenske@hsncfl.org::68c24165-8918-486a-81cc-3bbce67cbc58" providerId="AD" clId="Web-{968F3A2A-8F47-43B2-7C39-C05BE25418EE}" dt="2024-07-08T15:03:34.291" v="5"/>
        <pc:sldMasterMkLst>
          <pc:docMk/>
          <pc:sldMasterMk cId="0" sldId="2147483660"/>
        </pc:sldMasterMkLst>
        <pc:spChg chg="mod">
          <ac:chgData name="Ashley Brozenske" userId="S::ashley.brozenske@hsncfl.org::68c24165-8918-486a-81cc-3bbce67cbc58" providerId="AD" clId="Web-{968F3A2A-8F47-43B2-7C39-C05BE25418EE}" dt="2024-07-08T15:03:34.291" v="5"/>
          <ac:spMkLst>
            <pc:docMk/>
            <pc:sldMasterMk cId="0" sldId="2147483660"/>
            <ac:spMk id="36"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60"/>
            <ac:spMk id="37"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60"/>
            <ac:spMk id="38" creationId="{00000000-0000-0000-0000-000000000000}"/>
          </ac:spMkLst>
        </pc:spChg>
        <pc:picChg chg="mod">
          <ac:chgData name="Ashley Brozenske" userId="S::ashley.brozenske@hsncfl.org::68c24165-8918-486a-81cc-3bbce67cbc58" providerId="AD" clId="Web-{968F3A2A-8F47-43B2-7C39-C05BE25418EE}" dt="2024-07-08T15:03:34.291" v="5"/>
          <ac:picMkLst>
            <pc:docMk/>
            <pc:sldMasterMk cId="0" sldId="2147483660"/>
            <ac:picMk id="39" creationId="{00000000-0000-0000-0000-000000000000}"/>
          </ac:picMkLst>
        </pc:picChg>
        <pc:sldLayoutChg chg="modSp">
          <pc:chgData name="Ashley Brozenske" userId="S::ashley.brozenske@hsncfl.org::68c24165-8918-486a-81cc-3bbce67cbc58" providerId="AD" clId="Web-{968F3A2A-8F47-43B2-7C39-C05BE25418EE}" dt="2024-07-08T15:03:34.291" v="5"/>
          <pc:sldLayoutMkLst>
            <pc:docMk/>
            <pc:sldMasterMk cId="0" sldId="2147483660"/>
            <pc:sldLayoutMk cId="0" sldId="2147483654"/>
          </pc:sldLayoutMkLst>
          <pc:spChg chg="mod">
            <ac:chgData name="Ashley Brozenske" userId="S::ashley.brozenske@hsncfl.org::68c24165-8918-486a-81cc-3bbce67cbc58" providerId="AD" clId="Web-{968F3A2A-8F47-43B2-7C39-C05BE25418EE}" dt="2024-07-08T15:03:34.291" v="5"/>
            <ac:spMkLst>
              <pc:docMk/>
              <pc:sldMasterMk cId="0" sldId="2147483660"/>
              <pc:sldLayoutMk cId="0" sldId="2147483654"/>
              <ac:spMk id="41" creationId="{00000000-0000-0000-0000-000000000000}"/>
            </ac:spMkLst>
          </pc:spChg>
          <pc:picChg chg="mod">
            <ac:chgData name="Ashley Brozenske" userId="S::ashley.brozenske@hsncfl.org::68c24165-8918-486a-81cc-3bbce67cbc58" providerId="AD" clId="Web-{968F3A2A-8F47-43B2-7C39-C05BE25418EE}" dt="2024-07-08T15:03:34.291" v="5"/>
            <ac:picMkLst>
              <pc:docMk/>
              <pc:sldMasterMk cId="0" sldId="2147483660"/>
              <pc:sldLayoutMk cId="0" sldId="2147483654"/>
              <ac:picMk id="42" creationId="{00000000-0000-0000-0000-000000000000}"/>
            </ac:picMkLst>
          </pc:picChg>
        </pc:sldLayoutChg>
        <pc:sldLayoutChg chg="modSp">
          <pc:chgData name="Ashley Brozenske" userId="S::ashley.brozenske@hsncfl.org::68c24165-8918-486a-81cc-3bbce67cbc58" providerId="AD" clId="Web-{968F3A2A-8F47-43B2-7C39-C05BE25418EE}" dt="2024-07-08T15:03:34.291" v="5"/>
          <pc:sldLayoutMkLst>
            <pc:docMk/>
            <pc:sldMasterMk cId="0" sldId="2147483660"/>
            <pc:sldLayoutMk cId="0" sldId="2147483655"/>
          </pc:sldLayoutMkLst>
          <pc:spChg chg="mod">
            <ac:chgData name="Ashley Brozenske" userId="S::ashley.brozenske@hsncfl.org::68c24165-8918-486a-81cc-3bbce67cbc58" providerId="AD" clId="Web-{968F3A2A-8F47-43B2-7C39-C05BE25418EE}" dt="2024-07-08T15:03:34.291" v="5"/>
            <ac:spMkLst>
              <pc:docMk/>
              <pc:sldMasterMk cId="0" sldId="2147483660"/>
              <pc:sldLayoutMk cId="0" sldId="2147483655"/>
              <ac:spMk id="44"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60"/>
              <pc:sldLayoutMk cId="0" sldId="2147483655"/>
              <ac:spMk id="45"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60"/>
              <pc:sldLayoutMk cId="0" sldId="2147483655"/>
              <ac:spMk id="46" creationId="{00000000-0000-0000-0000-000000000000}"/>
            </ac:spMkLst>
          </pc:spChg>
        </pc:sldLayoutChg>
        <pc:sldLayoutChg chg="modSp">
          <pc:chgData name="Ashley Brozenske" userId="S::ashley.brozenske@hsncfl.org::68c24165-8918-486a-81cc-3bbce67cbc58" providerId="AD" clId="Web-{968F3A2A-8F47-43B2-7C39-C05BE25418EE}" dt="2024-07-08T15:03:34.291" v="5"/>
          <pc:sldLayoutMkLst>
            <pc:docMk/>
            <pc:sldMasterMk cId="0" sldId="2147483660"/>
            <pc:sldLayoutMk cId="0" sldId="2147483656"/>
          </pc:sldLayoutMkLst>
          <pc:spChg chg="mod">
            <ac:chgData name="Ashley Brozenske" userId="S::ashley.brozenske@hsncfl.org::68c24165-8918-486a-81cc-3bbce67cbc58" providerId="AD" clId="Web-{968F3A2A-8F47-43B2-7C39-C05BE25418EE}" dt="2024-07-08T15:03:34.291" v="5"/>
            <ac:spMkLst>
              <pc:docMk/>
              <pc:sldMasterMk cId="0" sldId="2147483660"/>
              <pc:sldLayoutMk cId="0" sldId="2147483656"/>
              <ac:spMk id="48"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60"/>
              <pc:sldLayoutMk cId="0" sldId="2147483656"/>
              <ac:spMk id="49"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60"/>
              <pc:sldLayoutMk cId="0" sldId="2147483656"/>
              <ac:spMk id="50" creationId="{00000000-0000-0000-0000-000000000000}"/>
            </ac:spMkLst>
          </pc:spChg>
        </pc:sldLayoutChg>
        <pc:sldLayoutChg chg="modSp">
          <pc:chgData name="Ashley Brozenske" userId="S::ashley.brozenske@hsncfl.org::68c24165-8918-486a-81cc-3bbce67cbc58" providerId="AD" clId="Web-{968F3A2A-8F47-43B2-7C39-C05BE25418EE}" dt="2024-07-08T15:03:34.291" v="5"/>
          <pc:sldLayoutMkLst>
            <pc:docMk/>
            <pc:sldMasterMk cId="0" sldId="2147483660"/>
            <pc:sldLayoutMk cId="0" sldId="2147483657"/>
          </pc:sldLayoutMkLst>
          <pc:spChg chg="mod">
            <ac:chgData name="Ashley Brozenske" userId="S::ashley.brozenske@hsncfl.org::68c24165-8918-486a-81cc-3bbce67cbc58" providerId="AD" clId="Web-{968F3A2A-8F47-43B2-7C39-C05BE25418EE}" dt="2024-07-08T15:03:34.291" v="5"/>
            <ac:spMkLst>
              <pc:docMk/>
              <pc:sldMasterMk cId="0" sldId="2147483660"/>
              <pc:sldLayoutMk cId="0" sldId="2147483657"/>
              <ac:spMk id="52"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60"/>
              <pc:sldLayoutMk cId="0" sldId="2147483657"/>
              <ac:spMk id="53"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60"/>
              <pc:sldLayoutMk cId="0" sldId="2147483657"/>
              <ac:spMk id="54" creationId="{00000000-0000-0000-0000-000000000000}"/>
            </ac:spMkLst>
          </pc:spChg>
        </pc:sldLayoutChg>
        <pc:sldLayoutChg chg="modSp">
          <pc:chgData name="Ashley Brozenske" userId="S::ashley.brozenske@hsncfl.org::68c24165-8918-486a-81cc-3bbce67cbc58" providerId="AD" clId="Web-{968F3A2A-8F47-43B2-7C39-C05BE25418EE}" dt="2024-07-08T15:03:34.291" v="5"/>
          <pc:sldLayoutMkLst>
            <pc:docMk/>
            <pc:sldMasterMk cId="0" sldId="2147483660"/>
            <pc:sldLayoutMk cId="0" sldId="2147483658"/>
          </pc:sldLayoutMkLst>
          <pc:spChg chg="mod">
            <ac:chgData name="Ashley Brozenske" userId="S::ashley.brozenske@hsncfl.org::68c24165-8918-486a-81cc-3bbce67cbc58" providerId="AD" clId="Web-{968F3A2A-8F47-43B2-7C39-C05BE25418EE}" dt="2024-07-08T15:03:34.291" v="5"/>
            <ac:spMkLst>
              <pc:docMk/>
              <pc:sldMasterMk cId="0" sldId="2147483660"/>
              <pc:sldLayoutMk cId="0" sldId="2147483658"/>
              <ac:spMk id="56"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60"/>
              <pc:sldLayoutMk cId="0" sldId="2147483658"/>
              <ac:spMk id="57"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60"/>
              <pc:sldLayoutMk cId="0" sldId="2147483658"/>
              <ac:spMk id="58"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60"/>
              <pc:sldLayoutMk cId="0" sldId="2147483658"/>
              <ac:spMk id="59" creationId="{00000000-0000-0000-0000-000000000000}"/>
            </ac:spMkLst>
          </pc:spChg>
          <pc:spChg chg="mod">
            <ac:chgData name="Ashley Brozenske" userId="S::ashley.brozenske@hsncfl.org::68c24165-8918-486a-81cc-3bbce67cbc58" providerId="AD" clId="Web-{968F3A2A-8F47-43B2-7C39-C05BE25418EE}" dt="2024-07-08T15:03:34.291" v="5"/>
            <ac:spMkLst>
              <pc:docMk/>
              <pc:sldMasterMk cId="0" sldId="2147483660"/>
              <pc:sldLayoutMk cId="0" sldId="2147483658"/>
              <ac:spMk id="60" creationId="{00000000-0000-0000-0000-000000000000}"/>
            </ac:spMkLst>
          </pc:spChg>
        </pc:sldLayoutChg>
      </pc:sldMasterChg>
      <pc:sldMasterChg chg="modSp add addSldLayout modSldLayout">
        <pc:chgData name="Ashley Brozenske" userId="S::ashley.brozenske@hsncfl.org::68c24165-8918-486a-81cc-3bbce67cbc58" providerId="AD" clId="Web-{968F3A2A-8F47-43B2-7C39-C05BE25418EE}" dt="2024-07-08T15:03:34.291" v="5"/>
        <pc:sldMasterMkLst>
          <pc:docMk/>
          <pc:sldMasterMk cId="525042796" sldId="2147483672"/>
        </pc:sldMasterMkLst>
        <pc:spChg chg="mod">
          <ac:chgData name="Ashley Brozenske" userId="S::ashley.brozenske@hsncfl.org::68c24165-8918-486a-81cc-3bbce67cbc58" providerId="AD" clId="Web-{968F3A2A-8F47-43B2-7C39-C05BE25418EE}" dt="2024-07-08T15:03:34.291" v="5"/>
          <ac:spMkLst>
            <pc:docMk/>
            <pc:sldMasterMk cId="525042796" sldId="2147483672"/>
            <ac:spMk id="2" creationId="{475BFB69-9245-EC58-F1DE-FEB625BD336A}"/>
          </ac:spMkLst>
        </pc:spChg>
        <pc:spChg chg="mod">
          <ac:chgData name="Ashley Brozenske" userId="S::ashley.brozenske@hsncfl.org::68c24165-8918-486a-81cc-3bbce67cbc58" providerId="AD" clId="Web-{968F3A2A-8F47-43B2-7C39-C05BE25418EE}" dt="2024-07-08T15:03:34.291" v="5"/>
          <ac:spMkLst>
            <pc:docMk/>
            <pc:sldMasterMk cId="525042796" sldId="2147483672"/>
            <ac:spMk id="3" creationId="{5516AFD5-5144-C460-0CA4-644BC4A93C02}"/>
          </ac:spMkLst>
        </pc:spChg>
        <pc:spChg chg="mod">
          <ac:chgData name="Ashley Brozenske" userId="S::ashley.brozenske@hsncfl.org::68c24165-8918-486a-81cc-3bbce67cbc58" providerId="AD" clId="Web-{968F3A2A-8F47-43B2-7C39-C05BE25418EE}" dt="2024-07-08T15:03:34.291" v="5"/>
          <ac:spMkLst>
            <pc:docMk/>
            <pc:sldMasterMk cId="525042796" sldId="2147483672"/>
            <ac:spMk id="4" creationId="{3995753E-AF8A-7E04-8A1A-205B755A0215}"/>
          </ac:spMkLst>
        </pc:spChg>
        <pc:spChg chg="mod">
          <ac:chgData name="Ashley Brozenske" userId="S::ashley.brozenske@hsncfl.org::68c24165-8918-486a-81cc-3bbce67cbc58" providerId="AD" clId="Web-{968F3A2A-8F47-43B2-7C39-C05BE25418EE}" dt="2024-07-08T15:03:34.291" v="5"/>
          <ac:spMkLst>
            <pc:docMk/>
            <pc:sldMasterMk cId="525042796" sldId="2147483672"/>
            <ac:spMk id="5" creationId="{D4E1B7C8-DA74-800B-EE14-A39E9DB32DE4}"/>
          </ac:spMkLst>
        </pc:spChg>
        <pc:spChg chg="mod">
          <ac:chgData name="Ashley Brozenske" userId="S::ashley.brozenske@hsncfl.org::68c24165-8918-486a-81cc-3bbce67cbc58" providerId="AD" clId="Web-{968F3A2A-8F47-43B2-7C39-C05BE25418EE}" dt="2024-07-08T15:03:34.291" v="5"/>
          <ac:spMkLst>
            <pc:docMk/>
            <pc:sldMasterMk cId="525042796" sldId="2147483672"/>
            <ac:spMk id="6" creationId="{7AC1647D-0DF0-CA1B-F723-EF7B8F508DB7}"/>
          </ac:spMkLst>
        </pc:spChg>
        <pc:sldLayoutChg chg="modSp add">
          <pc:chgData name="Ashley Brozenske" userId="S::ashley.brozenske@hsncfl.org::68c24165-8918-486a-81cc-3bbce67cbc58" providerId="AD" clId="Web-{968F3A2A-8F47-43B2-7C39-C05BE25418EE}" dt="2024-07-08T15:03:34.291" v="5"/>
          <pc:sldLayoutMkLst>
            <pc:docMk/>
            <pc:sldMasterMk cId="525042796" sldId="2147483672"/>
            <pc:sldLayoutMk cId="3101003613" sldId="2147483673"/>
          </pc:sldLayoutMkLst>
          <pc:spChg chg="mod">
            <ac:chgData name="Ashley Brozenske" userId="S::ashley.brozenske@hsncfl.org::68c24165-8918-486a-81cc-3bbce67cbc58" providerId="AD" clId="Web-{968F3A2A-8F47-43B2-7C39-C05BE25418EE}" dt="2024-07-08T15:03:34.291" v="5"/>
            <ac:spMkLst>
              <pc:docMk/>
              <pc:sldMasterMk cId="525042796" sldId="2147483672"/>
              <pc:sldLayoutMk cId="3101003613" sldId="2147483673"/>
              <ac:spMk id="2" creationId="{485B0252-346C-F6F4-3642-19F571550D45}"/>
            </ac:spMkLst>
          </pc:spChg>
          <pc:spChg chg="mod">
            <ac:chgData name="Ashley Brozenske" userId="S::ashley.brozenske@hsncfl.org::68c24165-8918-486a-81cc-3bbce67cbc58" providerId="AD" clId="Web-{968F3A2A-8F47-43B2-7C39-C05BE25418EE}" dt="2024-07-08T15:03:34.291" v="5"/>
            <ac:spMkLst>
              <pc:docMk/>
              <pc:sldMasterMk cId="525042796" sldId="2147483672"/>
              <pc:sldLayoutMk cId="3101003613" sldId="2147483673"/>
              <ac:spMk id="3" creationId="{F798DA36-7351-9D6A-518B-678AB8A507D3}"/>
            </ac:spMkLst>
          </pc:spChg>
        </pc:sldLayoutChg>
        <pc:sldLayoutChg chg="modSp add">
          <pc:chgData name="Ashley Brozenske" userId="S::ashley.brozenske@hsncfl.org::68c24165-8918-486a-81cc-3bbce67cbc58" providerId="AD" clId="Web-{968F3A2A-8F47-43B2-7C39-C05BE25418EE}" dt="2024-07-08T15:03:34.291" v="5"/>
          <pc:sldLayoutMkLst>
            <pc:docMk/>
            <pc:sldMasterMk cId="525042796" sldId="2147483672"/>
            <pc:sldLayoutMk cId="1942299086" sldId="2147483674"/>
          </pc:sldLayoutMkLst>
          <pc:spChg chg="mod">
            <ac:chgData name="Ashley Brozenske" userId="S::ashley.brozenske@hsncfl.org::68c24165-8918-486a-81cc-3bbce67cbc58" providerId="AD" clId="Web-{968F3A2A-8F47-43B2-7C39-C05BE25418EE}" dt="2024-07-08T15:03:34.291" v="5"/>
            <ac:spMkLst>
              <pc:docMk/>
              <pc:sldMasterMk cId="525042796" sldId="2147483672"/>
              <pc:sldLayoutMk cId="1942299086" sldId="2147483674"/>
              <ac:spMk id="2" creationId="{354E956D-CB73-C986-F100-46487310D11E}"/>
            </ac:spMkLst>
          </pc:spChg>
          <pc:spChg chg="mod">
            <ac:chgData name="Ashley Brozenske" userId="S::ashley.brozenske@hsncfl.org::68c24165-8918-486a-81cc-3bbce67cbc58" providerId="AD" clId="Web-{968F3A2A-8F47-43B2-7C39-C05BE25418EE}" dt="2024-07-08T15:03:34.291" v="5"/>
            <ac:spMkLst>
              <pc:docMk/>
              <pc:sldMasterMk cId="525042796" sldId="2147483672"/>
              <pc:sldLayoutMk cId="1942299086" sldId="2147483674"/>
              <ac:spMk id="3" creationId="{FE423E6A-A07C-BF0D-EA30-9A8A854E48F1}"/>
            </ac:spMkLst>
          </pc:spChg>
        </pc:sldLayoutChg>
        <pc:sldLayoutChg chg="modSp add">
          <pc:chgData name="Ashley Brozenske" userId="S::ashley.brozenske@hsncfl.org::68c24165-8918-486a-81cc-3bbce67cbc58" providerId="AD" clId="Web-{968F3A2A-8F47-43B2-7C39-C05BE25418EE}" dt="2024-07-08T15:03:34.291" v="5"/>
          <pc:sldLayoutMkLst>
            <pc:docMk/>
            <pc:sldMasterMk cId="525042796" sldId="2147483672"/>
            <pc:sldLayoutMk cId="1208329767" sldId="2147483675"/>
          </pc:sldLayoutMkLst>
          <pc:spChg chg="mod">
            <ac:chgData name="Ashley Brozenske" userId="S::ashley.brozenske@hsncfl.org::68c24165-8918-486a-81cc-3bbce67cbc58" providerId="AD" clId="Web-{968F3A2A-8F47-43B2-7C39-C05BE25418EE}" dt="2024-07-08T15:03:34.291" v="5"/>
            <ac:spMkLst>
              <pc:docMk/>
              <pc:sldMasterMk cId="525042796" sldId="2147483672"/>
              <pc:sldLayoutMk cId="1208329767" sldId="2147483675"/>
              <ac:spMk id="2" creationId="{EFB06A09-98CF-FAC2-3708-AECC4360C651}"/>
            </ac:spMkLst>
          </pc:spChg>
          <pc:spChg chg="mod">
            <ac:chgData name="Ashley Brozenske" userId="S::ashley.brozenske@hsncfl.org::68c24165-8918-486a-81cc-3bbce67cbc58" providerId="AD" clId="Web-{968F3A2A-8F47-43B2-7C39-C05BE25418EE}" dt="2024-07-08T15:03:34.291" v="5"/>
            <ac:spMkLst>
              <pc:docMk/>
              <pc:sldMasterMk cId="525042796" sldId="2147483672"/>
              <pc:sldLayoutMk cId="1208329767" sldId="2147483675"/>
              <ac:spMk id="3" creationId="{9571C769-CEC8-962A-01E6-15B0E056791E}"/>
            </ac:spMkLst>
          </pc:spChg>
          <pc:spChg chg="mod">
            <ac:chgData name="Ashley Brozenske" userId="S::ashley.brozenske@hsncfl.org::68c24165-8918-486a-81cc-3bbce67cbc58" providerId="AD" clId="Web-{968F3A2A-8F47-43B2-7C39-C05BE25418EE}" dt="2024-07-08T15:03:34.291" v="5"/>
            <ac:spMkLst>
              <pc:docMk/>
              <pc:sldMasterMk cId="525042796" sldId="2147483672"/>
              <pc:sldLayoutMk cId="1208329767" sldId="2147483675"/>
              <ac:spMk id="4" creationId="{F32C4A61-EF2A-C5A5-B150-4448600B3937}"/>
            </ac:spMkLst>
          </pc:spChg>
        </pc:sldLayoutChg>
        <pc:sldLayoutChg chg="modSp add">
          <pc:chgData name="Ashley Brozenske" userId="S::ashley.brozenske@hsncfl.org::68c24165-8918-486a-81cc-3bbce67cbc58" providerId="AD" clId="Web-{968F3A2A-8F47-43B2-7C39-C05BE25418EE}" dt="2024-07-08T15:03:34.291" v="5"/>
          <pc:sldLayoutMkLst>
            <pc:docMk/>
            <pc:sldMasterMk cId="525042796" sldId="2147483672"/>
            <pc:sldLayoutMk cId="2004918333" sldId="2147483676"/>
          </pc:sldLayoutMkLst>
          <pc:spChg chg="mod">
            <ac:chgData name="Ashley Brozenske" userId="S::ashley.brozenske@hsncfl.org::68c24165-8918-486a-81cc-3bbce67cbc58" providerId="AD" clId="Web-{968F3A2A-8F47-43B2-7C39-C05BE25418EE}" dt="2024-07-08T15:03:34.291" v="5"/>
            <ac:spMkLst>
              <pc:docMk/>
              <pc:sldMasterMk cId="525042796" sldId="2147483672"/>
              <pc:sldLayoutMk cId="2004918333" sldId="2147483676"/>
              <ac:spMk id="2" creationId="{C350C37F-77BE-E128-4248-D001C39E79C6}"/>
            </ac:spMkLst>
          </pc:spChg>
          <pc:spChg chg="mod">
            <ac:chgData name="Ashley Brozenske" userId="S::ashley.brozenske@hsncfl.org::68c24165-8918-486a-81cc-3bbce67cbc58" providerId="AD" clId="Web-{968F3A2A-8F47-43B2-7C39-C05BE25418EE}" dt="2024-07-08T15:03:34.291" v="5"/>
            <ac:spMkLst>
              <pc:docMk/>
              <pc:sldMasterMk cId="525042796" sldId="2147483672"/>
              <pc:sldLayoutMk cId="2004918333" sldId="2147483676"/>
              <ac:spMk id="3" creationId="{2F3B20A8-A604-C977-02C0-083BA8663484}"/>
            </ac:spMkLst>
          </pc:spChg>
          <pc:spChg chg="mod">
            <ac:chgData name="Ashley Brozenske" userId="S::ashley.brozenske@hsncfl.org::68c24165-8918-486a-81cc-3bbce67cbc58" providerId="AD" clId="Web-{968F3A2A-8F47-43B2-7C39-C05BE25418EE}" dt="2024-07-08T15:03:34.291" v="5"/>
            <ac:spMkLst>
              <pc:docMk/>
              <pc:sldMasterMk cId="525042796" sldId="2147483672"/>
              <pc:sldLayoutMk cId="2004918333" sldId="2147483676"/>
              <ac:spMk id="4" creationId="{EC0EEBFB-2026-6A35-33ED-F008376B67A0}"/>
            </ac:spMkLst>
          </pc:spChg>
        </pc:sldLayoutChg>
        <pc:sldLayoutChg chg="add">
          <pc:chgData name="Ashley Brozenske" userId="S::ashley.brozenske@hsncfl.org::68c24165-8918-486a-81cc-3bbce67cbc58" providerId="AD" clId="Web-{968F3A2A-8F47-43B2-7C39-C05BE25418EE}" dt="2024-07-08T15:03:02.134" v="4"/>
          <pc:sldLayoutMkLst>
            <pc:docMk/>
            <pc:sldMasterMk cId="525042796" sldId="2147483672"/>
            <pc:sldLayoutMk cId="1933065146" sldId="2147483677"/>
          </pc:sldLayoutMkLst>
        </pc:sldLayoutChg>
        <pc:sldLayoutChg chg="add">
          <pc:chgData name="Ashley Brozenske" userId="S::ashley.brozenske@hsncfl.org::68c24165-8918-486a-81cc-3bbce67cbc58" providerId="AD" clId="Web-{968F3A2A-8F47-43B2-7C39-C05BE25418EE}" dt="2024-07-08T15:03:02.134" v="4"/>
          <pc:sldLayoutMkLst>
            <pc:docMk/>
            <pc:sldMasterMk cId="525042796" sldId="2147483672"/>
            <pc:sldLayoutMk cId="3820173346" sldId="2147483678"/>
          </pc:sldLayoutMkLst>
        </pc:sldLayoutChg>
        <pc:sldLayoutChg chg="modSp add">
          <pc:chgData name="Ashley Brozenske" userId="S::ashley.brozenske@hsncfl.org::68c24165-8918-486a-81cc-3bbce67cbc58" providerId="AD" clId="Web-{968F3A2A-8F47-43B2-7C39-C05BE25418EE}" dt="2024-07-08T15:03:34.291" v="5"/>
          <pc:sldLayoutMkLst>
            <pc:docMk/>
            <pc:sldMasterMk cId="525042796" sldId="2147483672"/>
            <pc:sldLayoutMk cId="157312492" sldId="2147483679"/>
          </pc:sldLayoutMkLst>
          <pc:spChg chg="mod">
            <ac:chgData name="Ashley Brozenske" userId="S::ashley.brozenske@hsncfl.org::68c24165-8918-486a-81cc-3bbce67cbc58" providerId="AD" clId="Web-{968F3A2A-8F47-43B2-7C39-C05BE25418EE}" dt="2024-07-08T15:03:34.291" v="5"/>
            <ac:spMkLst>
              <pc:docMk/>
              <pc:sldMasterMk cId="525042796" sldId="2147483672"/>
              <pc:sldLayoutMk cId="157312492" sldId="2147483679"/>
              <ac:spMk id="2" creationId="{41FEE969-634D-6E32-D227-18E9282C6F9E}"/>
            </ac:spMkLst>
          </pc:spChg>
          <pc:spChg chg="mod">
            <ac:chgData name="Ashley Brozenske" userId="S::ashley.brozenske@hsncfl.org::68c24165-8918-486a-81cc-3bbce67cbc58" providerId="AD" clId="Web-{968F3A2A-8F47-43B2-7C39-C05BE25418EE}" dt="2024-07-08T15:03:34.291" v="5"/>
            <ac:spMkLst>
              <pc:docMk/>
              <pc:sldMasterMk cId="525042796" sldId="2147483672"/>
              <pc:sldLayoutMk cId="157312492" sldId="2147483679"/>
              <ac:spMk id="3" creationId="{61CD26D4-290A-F0ED-7D62-41EDA6FEC2B9}"/>
            </ac:spMkLst>
          </pc:spChg>
          <pc:spChg chg="mod">
            <ac:chgData name="Ashley Brozenske" userId="S::ashley.brozenske@hsncfl.org::68c24165-8918-486a-81cc-3bbce67cbc58" providerId="AD" clId="Web-{968F3A2A-8F47-43B2-7C39-C05BE25418EE}" dt="2024-07-08T15:03:34.291" v="5"/>
            <ac:spMkLst>
              <pc:docMk/>
              <pc:sldMasterMk cId="525042796" sldId="2147483672"/>
              <pc:sldLayoutMk cId="157312492" sldId="2147483679"/>
              <ac:spMk id="4" creationId="{94DA52B0-7419-A946-4523-6D34BCAD26D1}"/>
            </ac:spMkLst>
          </pc:spChg>
          <pc:spChg chg="mod">
            <ac:chgData name="Ashley Brozenske" userId="S::ashley.brozenske@hsncfl.org::68c24165-8918-486a-81cc-3bbce67cbc58" providerId="AD" clId="Web-{968F3A2A-8F47-43B2-7C39-C05BE25418EE}" dt="2024-07-08T15:03:34.291" v="5"/>
            <ac:spMkLst>
              <pc:docMk/>
              <pc:sldMasterMk cId="525042796" sldId="2147483672"/>
              <pc:sldLayoutMk cId="157312492" sldId="2147483679"/>
              <ac:spMk id="5" creationId="{06536620-C4F3-EEC3-DBF1-05196B1CBB55}"/>
            </ac:spMkLst>
          </pc:spChg>
          <pc:spChg chg="mod">
            <ac:chgData name="Ashley Brozenske" userId="S::ashley.brozenske@hsncfl.org::68c24165-8918-486a-81cc-3bbce67cbc58" providerId="AD" clId="Web-{968F3A2A-8F47-43B2-7C39-C05BE25418EE}" dt="2024-07-08T15:03:34.291" v="5"/>
            <ac:spMkLst>
              <pc:docMk/>
              <pc:sldMasterMk cId="525042796" sldId="2147483672"/>
              <pc:sldLayoutMk cId="157312492" sldId="2147483679"/>
              <ac:spMk id="6" creationId="{33BAE980-E611-98B5-04E9-DE4584B0E33F}"/>
            </ac:spMkLst>
          </pc:spChg>
        </pc:sldLayoutChg>
        <pc:sldLayoutChg chg="modSp add">
          <pc:chgData name="Ashley Brozenske" userId="S::ashley.brozenske@hsncfl.org::68c24165-8918-486a-81cc-3bbce67cbc58" providerId="AD" clId="Web-{968F3A2A-8F47-43B2-7C39-C05BE25418EE}" dt="2024-07-08T15:03:34.291" v="5"/>
          <pc:sldLayoutMkLst>
            <pc:docMk/>
            <pc:sldMasterMk cId="525042796" sldId="2147483672"/>
            <pc:sldLayoutMk cId="925710230" sldId="2147483680"/>
          </pc:sldLayoutMkLst>
          <pc:spChg chg="mod">
            <ac:chgData name="Ashley Brozenske" userId="S::ashley.brozenske@hsncfl.org::68c24165-8918-486a-81cc-3bbce67cbc58" providerId="AD" clId="Web-{968F3A2A-8F47-43B2-7C39-C05BE25418EE}" dt="2024-07-08T15:03:34.291" v="5"/>
            <ac:spMkLst>
              <pc:docMk/>
              <pc:sldMasterMk cId="525042796" sldId="2147483672"/>
              <pc:sldLayoutMk cId="925710230" sldId="2147483680"/>
              <ac:spMk id="2" creationId="{FAF3BB49-A328-F121-7F27-DEB7C3CC2B0F}"/>
            </ac:spMkLst>
          </pc:spChg>
          <pc:spChg chg="mod">
            <ac:chgData name="Ashley Brozenske" userId="S::ashley.brozenske@hsncfl.org::68c24165-8918-486a-81cc-3bbce67cbc58" providerId="AD" clId="Web-{968F3A2A-8F47-43B2-7C39-C05BE25418EE}" dt="2024-07-08T15:03:34.291" v="5"/>
            <ac:spMkLst>
              <pc:docMk/>
              <pc:sldMasterMk cId="525042796" sldId="2147483672"/>
              <pc:sldLayoutMk cId="925710230" sldId="2147483680"/>
              <ac:spMk id="3" creationId="{572E861E-DFBA-B4AA-9356-CDE3D3F57C04}"/>
            </ac:spMkLst>
          </pc:spChg>
          <pc:spChg chg="mod">
            <ac:chgData name="Ashley Brozenske" userId="S::ashley.brozenske@hsncfl.org::68c24165-8918-486a-81cc-3bbce67cbc58" providerId="AD" clId="Web-{968F3A2A-8F47-43B2-7C39-C05BE25418EE}" dt="2024-07-08T15:03:34.291" v="5"/>
            <ac:spMkLst>
              <pc:docMk/>
              <pc:sldMasterMk cId="525042796" sldId="2147483672"/>
              <pc:sldLayoutMk cId="925710230" sldId="2147483680"/>
              <ac:spMk id="4" creationId="{451D7538-EC5A-3EE7-176F-A58920C50797}"/>
            </ac:spMkLst>
          </pc:spChg>
        </pc:sldLayoutChg>
        <pc:sldLayoutChg chg="modSp add">
          <pc:chgData name="Ashley Brozenske" userId="S::ashley.brozenske@hsncfl.org::68c24165-8918-486a-81cc-3bbce67cbc58" providerId="AD" clId="Web-{968F3A2A-8F47-43B2-7C39-C05BE25418EE}" dt="2024-07-08T15:03:34.291" v="5"/>
          <pc:sldLayoutMkLst>
            <pc:docMk/>
            <pc:sldMasterMk cId="525042796" sldId="2147483672"/>
            <pc:sldLayoutMk cId="716703007" sldId="2147483681"/>
          </pc:sldLayoutMkLst>
          <pc:spChg chg="mod">
            <ac:chgData name="Ashley Brozenske" userId="S::ashley.brozenske@hsncfl.org::68c24165-8918-486a-81cc-3bbce67cbc58" providerId="AD" clId="Web-{968F3A2A-8F47-43B2-7C39-C05BE25418EE}" dt="2024-07-08T15:03:34.291" v="5"/>
            <ac:spMkLst>
              <pc:docMk/>
              <pc:sldMasterMk cId="525042796" sldId="2147483672"/>
              <pc:sldLayoutMk cId="716703007" sldId="2147483681"/>
              <ac:spMk id="2" creationId="{951D06AF-EF87-8489-2C82-DEB90B7EFE0C}"/>
            </ac:spMkLst>
          </pc:spChg>
          <pc:spChg chg="mod">
            <ac:chgData name="Ashley Brozenske" userId="S::ashley.brozenske@hsncfl.org::68c24165-8918-486a-81cc-3bbce67cbc58" providerId="AD" clId="Web-{968F3A2A-8F47-43B2-7C39-C05BE25418EE}" dt="2024-07-08T15:03:34.291" v="5"/>
            <ac:spMkLst>
              <pc:docMk/>
              <pc:sldMasterMk cId="525042796" sldId="2147483672"/>
              <pc:sldLayoutMk cId="716703007" sldId="2147483681"/>
              <ac:spMk id="3" creationId="{308E5678-CA38-1318-9EA2-5E0A4F9A59BA}"/>
            </ac:spMkLst>
          </pc:spChg>
        </pc:sldLayoutChg>
        <pc:sldLayoutChg chg="add">
          <pc:chgData name="Ashley Brozenske" userId="S::ashley.brozenske@hsncfl.org::68c24165-8918-486a-81cc-3bbce67cbc58" providerId="AD" clId="Web-{968F3A2A-8F47-43B2-7C39-C05BE25418EE}" dt="2024-07-08T15:03:02.134" v="4"/>
          <pc:sldLayoutMkLst>
            <pc:docMk/>
            <pc:sldMasterMk cId="525042796" sldId="2147483672"/>
            <pc:sldLayoutMk cId="2974706007" sldId="2147483682"/>
          </pc:sldLayoutMkLst>
        </pc:sldLayoutChg>
        <pc:sldLayoutChg chg="modSp add">
          <pc:chgData name="Ashley Brozenske" userId="S::ashley.brozenske@hsncfl.org::68c24165-8918-486a-81cc-3bbce67cbc58" providerId="AD" clId="Web-{968F3A2A-8F47-43B2-7C39-C05BE25418EE}" dt="2024-07-08T15:03:34.291" v="5"/>
          <pc:sldLayoutMkLst>
            <pc:docMk/>
            <pc:sldMasterMk cId="525042796" sldId="2147483672"/>
            <pc:sldLayoutMk cId="4160392673" sldId="2147483683"/>
          </pc:sldLayoutMkLst>
          <pc:spChg chg="mod">
            <ac:chgData name="Ashley Brozenske" userId="S::ashley.brozenske@hsncfl.org::68c24165-8918-486a-81cc-3bbce67cbc58" providerId="AD" clId="Web-{968F3A2A-8F47-43B2-7C39-C05BE25418EE}" dt="2024-07-08T15:03:34.291" v="5"/>
            <ac:spMkLst>
              <pc:docMk/>
              <pc:sldMasterMk cId="525042796" sldId="2147483672"/>
              <pc:sldLayoutMk cId="4160392673" sldId="2147483683"/>
              <ac:spMk id="2" creationId="{E4336E9A-8E96-CD8C-7598-F87632CD81CF}"/>
            </ac:spMkLst>
          </pc:spChg>
          <pc:spChg chg="mod">
            <ac:chgData name="Ashley Brozenske" userId="S::ashley.brozenske@hsncfl.org::68c24165-8918-486a-81cc-3bbce67cbc58" providerId="AD" clId="Web-{968F3A2A-8F47-43B2-7C39-C05BE25418EE}" dt="2024-07-08T15:03:34.291" v="5"/>
            <ac:spMkLst>
              <pc:docMk/>
              <pc:sldMasterMk cId="525042796" sldId="2147483672"/>
              <pc:sldLayoutMk cId="4160392673" sldId="2147483683"/>
              <ac:spMk id="3" creationId="{2BDC76B8-60F6-62D3-9F73-E81662203017}"/>
            </ac:spMkLst>
          </pc:spChg>
        </pc:sldLayoutChg>
      </pc:sldMasterChg>
      <pc:sldMasterChg chg="add addSldLayout">
        <pc:chgData name="Ashley Brozenske" userId="S::ashley.brozenske@hsncfl.org::68c24165-8918-486a-81cc-3bbce67cbc58" providerId="AD" clId="Web-{968F3A2A-8F47-43B2-7C39-C05BE25418EE}" dt="2024-07-08T15:06:44.470" v="12"/>
        <pc:sldMasterMkLst>
          <pc:docMk/>
          <pc:sldMasterMk cId="525042796" sldId="2147483684"/>
        </pc:sldMasterMkLst>
        <pc:sldLayoutChg chg="add">
          <pc:chgData name="Ashley Brozenske" userId="S::ashley.brozenske@hsncfl.org::68c24165-8918-486a-81cc-3bbce67cbc58" providerId="AD" clId="Web-{968F3A2A-8F47-43B2-7C39-C05BE25418EE}" dt="2024-07-08T15:06:44.470" v="12"/>
          <pc:sldLayoutMkLst>
            <pc:docMk/>
            <pc:sldMasterMk cId="525042796" sldId="2147483684"/>
            <pc:sldLayoutMk cId="4160392673" sldId="2147483685"/>
          </pc:sldLayoutMkLst>
        </pc:sldLayoutChg>
        <pc:sldLayoutChg chg="add">
          <pc:chgData name="Ashley Brozenske" userId="S::ashley.brozenske@hsncfl.org::68c24165-8918-486a-81cc-3bbce67cbc58" providerId="AD" clId="Web-{968F3A2A-8F47-43B2-7C39-C05BE25418EE}" dt="2024-07-08T15:06:44.470" v="12"/>
          <pc:sldLayoutMkLst>
            <pc:docMk/>
            <pc:sldMasterMk cId="525042796" sldId="2147483684"/>
            <pc:sldLayoutMk cId="2974706007" sldId="2147483686"/>
          </pc:sldLayoutMkLst>
        </pc:sldLayoutChg>
        <pc:sldLayoutChg chg="add">
          <pc:chgData name="Ashley Brozenske" userId="S::ashley.brozenske@hsncfl.org::68c24165-8918-486a-81cc-3bbce67cbc58" providerId="AD" clId="Web-{968F3A2A-8F47-43B2-7C39-C05BE25418EE}" dt="2024-07-08T15:06:44.470" v="12"/>
          <pc:sldLayoutMkLst>
            <pc:docMk/>
            <pc:sldMasterMk cId="525042796" sldId="2147483684"/>
            <pc:sldLayoutMk cId="716703007" sldId="2147483687"/>
          </pc:sldLayoutMkLst>
        </pc:sldLayoutChg>
        <pc:sldLayoutChg chg="add">
          <pc:chgData name="Ashley Brozenske" userId="S::ashley.brozenske@hsncfl.org::68c24165-8918-486a-81cc-3bbce67cbc58" providerId="AD" clId="Web-{968F3A2A-8F47-43B2-7C39-C05BE25418EE}" dt="2024-07-08T15:06:44.470" v="12"/>
          <pc:sldLayoutMkLst>
            <pc:docMk/>
            <pc:sldMasterMk cId="525042796" sldId="2147483684"/>
            <pc:sldLayoutMk cId="925710230" sldId="2147483688"/>
          </pc:sldLayoutMkLst>
        </pc:sldLayoutChg>
        <pc:sldLayoutChg chg="add">
          <pc:chgData name="Ashley Brozenske" userId="S::ashley.brozenske@hsncfl.org::68c24165-8918-486a-81cc-3bbce67cbc58" providerId="AD" clId="Web-{968F3A2A-8F47-43B2-7C39-C05BE25418EE}" dt="2024-07-08T15:06:44.470" v="12"/>
          <pc:sldLayoutMkLst>
            <pc:docMk/>
            <pc:sldMasterMk cId="525042796" sldId="2147483684"/>
            <pc:sldLayoutMk cId="157312492" sldId="2147483689"/>
          </pc:sldLayoutMkLst>
        </pc:sldLayoutChg>
        <pc:sldLayoutChg chg="add">
          <pc:chgData name="Ashley Brozenske" userId="S::ashley.brozenske@hsncfl.org::68c24165-8918-486a-81cc-3bbce67cbc58" providerId="AD" clId="Web-{968F3A2A-8F47-43B2-7C39-C05BE25418EE}" dt="2024-07-08T15:06:44.470" v="12"/>
          <pc:sldLayoutMkLst>
            <pc:docMk/>
            <pc:sldMasterMk cId="525042796" sldId="2147483684"/>
            <pc:sldLayoutMk cId="3820173346" sldId="2147483690"/>
          </pc:sldLayoutMkLst>
        </pc:sldLayoutChg>
        <pc:sldLayoutChg chg="add">
          <pc:chgData name="Ashley Brozenske" userId="S::ashley.brozenske@hsncfl.org::68c24165-8918-486a-81cc-3bbce67cbc58" providerId="AD" clId="Web-{968F3A2A-8F47-43B2-7C39-C05BE25418EE}" dt="2024-07-08T15:06:44.470" v="12"/>
          <pc:sldLayoutMkLst>
            <pc:docMk/>
            <pc:sldMasterMk cId="525042796" sldId="2147483684"/>
            <pc:sldLayoutMk cId="1933065146" sldId="2147483691"/>
          </pc:sldLayoutMkLst>
        </pc:sldLayoutChg>
        <pc:sldLayoutChg chg="add">
          <pc:chgData name="Ashley Brozenske" userId="S::ashley.brozenske@hsncfl.org::68c24165-8918-486a-81cc-3bbce67cbc58" providerId="AD" clId="Web-{968F3A2A-8F47-43B2-7C39-C05BE25418EE}" dt="2024-07-08T15:06:44.470" v="12"/>
          <pc:sldLayoutMkLst>
            <pc:docMk/>
            <pc:sldMasterMk cId="525042796" sldId="2147483684"/>
            <pc:sldLayoutMk cId="2004918333" sldId="2147483692"/>
          </pc:sldLayoutMkLst>
        </pc:sldLayoutChg>
        <pc:sldLayoutChg chg="add">
          <pc:chgData name="Ashley Brozenske" userId="S::ashley.brozenske@hsncfl.org::68c24165-8918-486a-81cc-3bbce67cbc58" providerId="AD" clId="Web-{968F3A2A-8F47-43B2-7C39-C05BE25418EE}" dt="2024-07-08T15:06:44.470" v="12"/>
          <pc:sldLayoutMkLst>
            <pc:docMk/>
            <pc:sldMasterMk cId="525042796" sldId="2147483684"/>
            <pc:sldLayoutMk cId="1208329767" sldId="2147483693"/>
          </pc:sldLayoutMkLst>
        </pc:sldLayoutChg>
        <pc:sldLayoutChg chg="add">
          <pc:chgData name="Ashley Brozenske" userId="S::ashley.brozenske@hsncfl.org::68c24165-8918-486a-81cc-3bbce67cbc58" providerId="AD" clId="Web-{968F3A2A-8F47-43B2-7C39-C05BE25418EE}" dt="2024-07-08T15:06:44.470" v="12"/>
          <pc:sldLayoutMkLst>
            <pc:docMk/>
            <pc:sldMasterMk cId="525042796" sldId="2147483684"/>
            <pc:sldLayoutMk cId="1942299086" sldId="2147483694"/>
          </pc:sldLayoutMkLst>
        </pc:sldLayoutChg>
        <pc:sldLayoutChg chg="add">
          <pc:chgData name="Ashley Brozenske" userId="S::ashley.brozenske@hsncfl.org::68c24165-8918-486a-81cc-3bbce67cbc58" providerId="AD" clId="Web-{968F3A2A-8F47-43B2-7C39-C05BE25418EE}" dt="2024-07-08T15:06:44.470" v="12"/>
          <pc:sldLayoutMkLst>
            <pc:docMk/>
            <pc:sldMasterMk cId="525042796" sldId="2147483684"/>
            <pc:sldLayoutMk cId="3101003613" sldId="2147483695"/>
          </pc:sldLayoutMkLst>
        </pc:sldLayoutChg>
      </pc:sldMasterChg>
    </pc:docChg>
  </pc:docChgLst>
  <pc:docChgLst>
    <pc:chgData name="Ashley Brozenske" userId="S::ashley.brozenske@hsncfl.org::68c24165-8918-486a-81cc-3bbce67cbc58" providerId="AD" clId="Web-{FD6AE0E1-37DD-F532-928E-FF46C93690EC}"/>
    <pc:docChg chg="modSld">
      <pc:chgData name="Ashley Brozenske" userId="S::ashley.brozenske@hsncfl.org::68c24165-8918-486a-81cc-3bbce67cbc58" providerId="AD" clId="Web-{FD6AE0E1-37DD-F532-928E-FF46C93690EC}" dt="2024-07-09T14:32:13.664" v="0"/>
      <pc:docMkLst>
        <pc:docMk/>
      </pc:docMkLst>
      <pc:sldChg chg="mod modShow">
        <pc:chgData name="Ashley Brozenske" userId="S::ashley.brozenske@hsncfl.org::68c24165-8918-486a-81cc-3bbce67cbc58" providerId="AD" clId="Web-{FD6AE0E1-37DD-F532-928E-FF46C93690EC}" dt="2024-07-09T14:32:13.664" v="0"/>
        <pc:sldMkLst>
          <pc:docMk/>
          <pc:sldMk cId="645726201" sldId="321"/>
        </pc:sldMkLst>
      </pc:sldChg>
    </pc:docChg>
  </pc:docChgLst>
  <pc:docChgLst>
    <pc:chgData name="Angel Jones" userId="S::angel.jones@hsncfl.org::9f9bc8ef-d287-47bb-a943-5ab6f79426b4" providerId="AD" clId="Web-{4E0F8B7A-B781-9093-8540-3CA3696FCAA2}"/>
    <pc:docChg chg="addSld modSld sldOrd">
      <pc:chgData name="Angel Jones" userId="S::angel.jones@hsncfl.org::9f9bc8ef-d287-47bb-a943-5ab6f79426b4" providerId="AD" clId="Web-{4E0F8B7A-B781-9093-8540-3CA3696FCAA2}" dt="2024-05-13T20:43:21.148" v="281" actId="20577"/>
      <pc:docMkLst>
        <pc:docMk/>
      </pc:docMkLst>
      <pc:sldChg chg="modSp new mod ord modClrScheme chgLayout">
        <pc:chgData name="Angel Jones" userId="S::angel.jones@hsncfl.org::9f9bc8ef-d287-47bb-a943-5ab6f79426b4" providerId="AD" clId="Web-{4E0F8B7A-B781-9093-8540-3CA3696FCAA2}" dt="2024-05-13T20:43:21.148" v="281" actId="20577"/>
        <pc:sldMkLst>
          <pc:docMk/>
          <pc:sldMk cId="3458174129" sldId="307"/>
        </pc:sldMkLst>
        <pc:spChg chg="mod ord">
          <ac:chgData name="Angel Jones" userId="S::angel.jones@hsncfl.org::9f9bc8ef-d287-47bb-a943-5ab6f79426b4" providerId="AD" clId="Web-{4E0F8B7A-B781-9093-8540-3CA3696FCAA2}" dt="2024-05-13T20:08:41.215" v="29" actId="20577"/>
          <ac:spMkLst>
            <pc:docMk/>
            <pc:sldMk cId="3458174129" sldId="307"/>
            <ac:spMk id="2" creationId="{30174F17-F15E-B7A6-3703-FCBB3E555ADB}"/>
          </ac:spMkLst>
        </pc:spChg>
        <pc:spChg chg="mod ord">
          <ac:chgData name="Angel Jones" userId="S::angel.jones@hsncfl.org::9f9bc8ef-d287-47bb-a943-5ab6f79426b4" providerId="AD" clId="Web-{4E0F8B7A-B781-9093-8540-3CA3696FCAA2}" dt="2024-05-13T20:43:21.148" v="281" actId="20577"/>
          <ac:spMkLst>
            <pc:docMk/>
            <pc:sldMk cId="3458174129" sldId="307"/>
            <ac:spMk id="3" creationId="{ED25C346-AE7C-66E8-35CD-16476F9562A5}"/>
          </ac:spMkLst>
        </pc:spChg>
      </pc:sldChg>
    </pc:docChg>
  </pc:docChgLst>
  <pc:docChgLst>
    <pc:chgData name="Guest User" userId="S::urn:spo:anon#8d0c951fd9b01e46a40a111cbfc6689157b13e37106b94bd73b6a3f7501ba493::" providerId="AD" clId="Web-{64462BF8-004A-E0C9-C372-66BC99ACF97E}"/>
    <pc:docChg chg="addSld modSld">
      <pc:chgData name="Guest User" userId="S::urn:spo:anon#8d0c951fd9b01e46a40a111cbfc6689157b13e37106b94bd73b6a3f7501ba493::" providerId="AD" clId="Web-{64462BF8-004A-E0C9-C372-66BC99ACF97E}" dt="2024-05-09T15:50:06.179" v="59"/>
      <pc:docMkLst>
        <pc:docMk/>
      </pc:docMkLst>
      <pc:sldChg chg="modSp">
        <pc:chgData name="Guest User" userId="S::urn:spo:anon#8d0c951fd9b01e46a40a111cbfc6689157b13e37106b94bd73b6a3f7501ba493::" providerId="AD" clId="Web-{64462BF8-004A-E0C9-C372-66BC99ACF97E}" dt="2024-05-09T15:50:06.179" v="59"/>
        <pc:sldMkLst>
          <pc:docMk/>
          <pc:sldMk cId="0" sldId="264"/>
        </pc:sldMkLst>
        <pc:spChg chg="mod">
          <ac:chgData name="Guest User" userId="S::urn:spo:anon#8d0c951fd9b01e46a40a111cbfc6689157b13e37106b94bd73b6a3f7501ba493::" providerId="AD" clId="Web-{64462BF8-004A-E0C9-C372-66BC99ACF97E}" dt="2024-05-09T15:50:06.179" v="59"/>
          <ac:spMkLst>
            <pc:docMk/>
            <pc:sldMk cId="0" sldId="264"/>
            <ac:spMk id="118" creationId="{00000000-0000-0000-0000-000000000000}"/>
          </ac:spMkLst>
        </pc:spChg>
      </pc:sldChg>
      <pc:sldChg chg="addSp delSp modSp">
        <pc:chgData name="Guest User" userId="S::urn:spo:anon#8d0c951fd9b01e46a40a111cbfc6689157b13e37106b94bd73b6a3f7501ba493::" providerId="AD" clId="Web-{64462BF8-004A-E0C9-C372-66BC99ACF97E}" dt="2024-05-09T15:45:50.826" v="2"/>
        <pc:sldMkLst>
          <pc:docMk/>
          <pc:sldMk cId="0" sldId="265"/>
        </pc:sldMkLst>
        <pc:spChg chg="add del mod">
          <ac:chgData name="Guest User" userId="S::urn:spo:anon#8d0c951fd9b01e46a40a111cbfc6689157b13e37106b94bd73b6a3f7501ba493::" providerId="AD" clId="Web-{64462BF8-004A-E0C9-C372-66BC99ACF97E}" dt="2024-05-09T15:45:50.826" v="2"/>
          <ac:spMkLst>
            <pc:docMk/>
            <pc:sldMk cId="0" sldId="265"/>
            <ac:spMk id="2" creationId="{06A1D82C-4A88-669F-BCF6-C46DE42D5A05}"/>
          </ac:spMkLst>
        </pc:spChg>
      </pc:sldChg>
      <pc:sldChg chg="modSp new">
        <pc:chgData name="Guest User" userId="S::urn:spo:anon#8d0c951fd9b01e46a40a111cbfc6689157b13e37106b94bd73b6a3f7501ba493::" providerId="AD" clId="Web-{64462BF8-004A-E0C9-C372-66BC99ACF97E}" dt="2024-05-09T15:47:45.393" v="13" actId="20577"/>
        <pc:sldMkLst>
          <pc:docMk/>
          <pc:sldMk cId="2785516097" sldId="297"/>
        </pc:sldMkLst>
        <pc:spChg chg="mod">
          <ac:chgData name="Guest User" userId="S::urn:spo:anon#8d0c951fd9b01e46a40a111cbfc6689157b13e37106b94bd73b6a3f7501ba493::" providerId="AD" clId="Web-{64462BF8-004A-E0C9-C372-66BC99ACF97E}" dt="2024-05-09T15:47:45.393" v="13" actId="20577"/>
          <ac:spMkLst>
            <pc:docMk/>
            <pc:sldMk cId="2785516097" sldId="297"/>
            <ac:spMk id="2" creationId="{3E1A3966-94EE-8A83-06E7-66BA68E60E0A}"/>
          </ac:spMkLst>
        </pc:spChg>
        <pc:spChg chg="mod">
          <ac:chgData name="Guest User" userId="S::urn:spo:anon#8d0c951fd9b01e46a40a111cbfc6689157b13e37106b94bd73b6a3f7501ba493::" providerId="AD" clId="Web-{64462BF8-004A-E0C9-C372-66BC99ACF97E}" dt="2024-05-09T15:47:37.080" v="5" actId="20577"/>
          <ac:spMkLst>
            <pc:docMk/>
            <pc:sldMk cId="2785516097" sldId="297"/>
            <ac:spMk id="3" creationId="{C15E05AE-96E5-808C-C87D-BD3228F74B2C}"/>
          </ac:spMkLst>
        </pc:spChg>
      </pc:sldChg>
      <pc:sldChg chg="modSp new">
        <pc:chgData name="Guest User" userId="S::urn:spo:anon#8d0c951fd9b01e46a40a111cbfc6689157b13e37106b94bd73b6a3f7501ba493::" providerId="AD" clId="Web-{64462BF8-004A-E0C9-C372-66BC99ACF97E}" dt="2024-05-09T15:48:02.971" v="19" actId="20577"/>
        <pc:sldMkLst>
          <pc:docMk/>
          <pc:sldMk cId="2665843652" sldId="298"/>
        </pc:sldMkLst>
        <pc:spChg chg="mod">
          <ac:chgData name="Guest User" userId="S::urn:spo:anon#8d0c951fd9b01e46a40a111cbfc6689157b13e37106b94bd73b6a3f7501ba493::" providerId="AD" clId="Web-{64462BF8-004A-E0C9-C372-66BC99ACF97E}" dt="2024-05-09T15:48:02.971" v="19" actId="20577"/>
          <ac:spMkLst>
            <pc:docMk/>
            <pc:sldMk cId="2665843652" sldId="298"/>
            <ac:spMk id="2" creationId="{44707F15-B1CB-3A61-5A8A-B93D896DBD4D}"/>
          </ac:spMkLst>
        </pc:spChg>
        <pc:spChg chg="mod">
          <ac:chgData name="Guest User" userId="S::urn:spo:anon#8d0c951fd9b01e46a40a111cbfc6689157b13e37106b94bd73b6a3f7501ba493::" providerId="AD" clId="Web-{64462BF8-004A-E0C9-C372-66BC99ACF97E}" dt="2024-05-09T15:47:55.393" v="15" actId="20577"/>
          <ac:spMkLst>
            <pc:docMk/>
            <pc:sldMk cId="2665843652" sldId="298"/>
            <ac:spMk id="3" creationId="{8D1086DD-2C2E-1248-102C-BF2EFBADF6C3}"/>
          </ac:spMkLst>
        </pc:spChg>
      </pc:sldChg>
      <pc:sldChg chg="modSp new">
        <pc:chgData name="Guest User" userId="S::urn:spo:anon#8d0c951fd9b01e46a40a111cbfc6689157b13e37106b94bd73b6a3f7501ba493::" providerId="AD" clId="Web-{64462BF8-004A-E0C9-C372-66BC99ACF97E}" dt="2024-05-09T15:48:25.769" v="31" actId="20577"/>
        <pc:sldMkLst>
          <pc:docMk/>
          <pc:sldMk cId="675632183" sldId="299"/>
        </pc:sldMkLst>
        <pc:spChg chg="mod">
          <ac:chgData name="Guest User" userId="S::urn:spo:anon#8d0c951fd9b01e46a40a111cbfc6689157b13e37106b94bd73b6a3f7501ba493::" providerId="AD" clId="Web-{64462BF8-004A-E0C9-C372-66BC99ACF97E}" dt="2024-05-09T15:48:25.769" v="31" actId="20577"/>
          <ac:spMkLst>
            <pc:docMk/>
            <pc:sldMk cId="675632183" sldId="299"/>
            <ac:spMk id="2" creationId="{C2C2DE52-96DE-9EEC-D65D-251669D24392}"/>
          </ac:spMkLst>
        </pc:spChg>
        <pc:spChg chg="mod">
          <ac:chgData name="Guest User" userId="S::urn:spo:anon#8d0c951fd9b01e46a40a111cbfc6689157b13e37106b94bd73b6a3f7501ba493::" providerId="AD" clId="Web-{64462BF8-004A-E0C9-C372-66BC99ACF97E}" dt="2024-05-09T15:48:22.613" v="25" actId="20577"/>
          <ac:spMkLst>
            <pc:docMk/>
            <pc:sldMk cId="675632183" sldId="299"/>
            <ac:spMk id="3" creationId="{2CC0DCBB-F0E9-7468-2704-C99D6CEC3D47}"/>
          </ac:spMkLst>
        </pc:spChg>
      </pc:sldChg>
      <pc:sldChg chg="modSp new">
        <pc:chgData name="Guest User" userId="S::urn:spo:anon#8d0c951fd9b01e46a40a111cbfc6689157b13e37106b94bd73b6a3f7501ba493::" providerId="AD" clId="Web-{64462BF8-004A-E0C9-C372-66BC99ACF97E}" dt="2024-05-09T15:48:55.692" v="48" actId="20577"/>
        <pc:sldMkLst>
          <pc:docMk/>
          <pc:sldMk cId="680700854" sldId="300"/>
        </pc:sldMkLst>
        <pc:spChg chg="mod">
          <ac:chgData name="Guest User" userId="S::urn:spo:anon#8d0c951fd9b01e46a40a111cbfc6689157b13e37106b94bd73b6a3f7501ba493::" providerId="AD" clId="Web-{64462BF8-004A-E0C9-C372-66BC99ACF97E}" dt="2024-05-09T15:48:40.910" v="40" actId="20577"/>
          <ac:spMkLst>
            <pc:docMk/>
            <pc:sldMk cId="680700854" sldId="300"/>
            <ac:spMk id="2" creationId="{A415A888-50E6-5813-A2DC-26C7532BDB4C}"/>
          </ac:spMkLst>
        </pc:spChg>
        <pc:spChg chg="mod">
          <ac:chgData name="Guest User" userId="S::urn:spo:anon#8d0c951fd9b01e46a40a111cbfc6689157b13e37106b94bd73b6a3f7501ba493::" providerId="AD" clId="Web-{64462BF8-004A-E0C9-C372-66BC99ACF97E}" dt="2024-05-09T15:48:55.692" v="48" actId="20577"/>
          <ac:spMkLst>
            <pc:docMk/>
            <pc:sldMk cId="680700854" sldId="300"/>
            <ac:spMk id="3" creationId="{11DF67B2-23EA-5BCA-A348-E1306322764A}"/>
          </ac:spMkLst>
        </pc:spChg>
      </pc:sldChg>
      <pc:sldChg chg="modSp new">
        <pc:chgData name="Guest User" userId="S::urn:spo:anon#8d0c951fd9b01e46a40a111cbfc6689157b13e37106b94bd73b6a3f7501ba493::" providerId="AD" clId="Web-{64462BF8-004A-E0C9-C372-66BC99ACF97E}" dt="2024-05-09T15:49:53.287" v="57" actId="20577"/>
        <pc:sldMkLst>
          <pc:docMk/>
          <pc:sldMk cId="2084721585" sldId="301"/>
        </pc:sldMkLst>
        <pc:spChg chg="mod">
          <ac:chgData name="Guest User" userId="S::urn:spo:anon#8d0c951fd9b01e46a40a111cbfc6689157b13e37106b94bd73b6a3f7501ba493::" providerId="AD" clId="Web-{64462BF8-004A-E0C9-C372-66BC99ACF97E}" dt="2024-05-09T15:49:53.287" v="57" actId="20577"/>
          <ac:spMkLst>
            <pc:docMk/>
            <pc:sldMk cId="2084721585" sldId="301"/>
            <ac:spMk id="2" creationId="{1CADC6C2-CA4A-25A6-6DEC-CA90C2B30E1C}"/>
          </ac:spMkLst>
        </pc:spChg>
        <pc:spChg chg="mod">
          <ac:chgData name="Guest User" userId="S::urn:spo:anon#8d0c951fd9b01e46a40a111cbfc6689157b13e37106b94bd73b6a3f7501ba493::" providerId="AD" clId="Web-{64462BF8-004A-E0C9-C372-66BC99ACF97E}" dt="2024-05-09T15:49:47.834" v="51" actId="20577"/>
          <ac:spMkLst>
            <pc:docMk/>
            <pc:sldMk cId="2084721585" sldId="301"/>
            <ac:spMk id="3" creationId="{13480DDF-B15F-8CE3-38CE-EDE899CC7DFF}"/>
          </ac:spMkLst>
        </pc:spChg>
      </pc:sldChg>
    </pc:docChg>
  </pc:docChgLst>
  <pc:docChgLst>
    <pc:chgData name="Racquel McGlashen" userId="S::racquel.mcglashen@hsncfl.org::b176834a-a622-4503-95e4-504530bf0724" providerId="AD" clId="Web-{8BD9EA2A-9ACD-89D7-69EA-5E866E3DEDF2}"/>
    <pc:docChg chg="modSld">
      <pc:chgData name="Racquel McGlashen" userId="S::racquel.mcglashen@hsncfl.org::b176834a-a622-4503-95e4-504530bf0724" providerId="AD" clId="Web-{8BD9EA2A-9ACD-89D7-69EA-5E866E3DEDF2}" dt="2024-05-14T13:48:04.488" v="315" actId="20577"/>
      <pc:docMkLst>
        <pc:docMk/>
      </pc:docMkLst>
      <pc:sldChg chg="modSp">
        <pc:chgData name="Racquel McGlashen" userId="S::racquel.mcglashen@hsncfl.org::b176834a-a622-4503-95e4-504530bf0724" providerId="AD" clId="Web-{8BD9EA2A-9ACD-89D7-69EA-5E866E3DEDF2}" dt="2024-05-14T13:48:04.488" v="315" actId="20577"/>
        <pc:sldMkLst>
          <pc:docMk/>
          <pc:sldMk cId="0" sldId="284"/>
        </pc:sldMkLst>
        <pc:spChg chg="mod">
          <ac:chgData name="Racquel McGlashen" userId="S::racquel.mcglashen@hsncfl.org::b176834a-a622-4503-95e4-504530bf0724" providerId="AD" clId="Web-{8BD9EA2A-9ACD-89D7-69EA-5E866E3DEDF2}" dt="2024-05-14T13:48:04.488" v="315" actId="20577"/>
          <ac:spMkLst>
            <pc:docMk/>
            <pc:sldMk cId="0" sldId="284"/>
            <ac:spMk id="302" creationId="{00000000-0000-0000-0000-000000000000}"/>
          </ac:spMkLst>
        </pc:spChg>
      </pc:sldChg>
      <pc:sldChg chg="modSp">
        <pc:chgData name="Racquel McGlashen" userId="S::racquel.mcglashen@hsncfl.org::b176834a-a622-4503-95e4-504530bf0724" providerId="AD" clId="Web-{8BD9EA2A-9ACD-89D7-69EA-5E866E3DEDF2}" dt="2024-05-14T13:47:54.894" v="313" actId="20577"/>
        <pc:sldMkLst>
          <pc:docMk/>
          <pc:sldMk cId="0" sldId="286"/>
        </pc:sldMkLst>
        <pc:spChg chg="mod">
          <ac:chgData name="Racquel McGlashen" userId="S::racquel.mcglashen@hsncfl.org::b176834a-a622-4503-95e4-504530bf0724" providerId="AD" clId="Web-{8BD9EA2A-9ACD-89D7-69EA-5E866E3DEDF2}" dt="2024-05-14T13:47:54.894" v="313" actId="20577"/>
          <ac:spMkLst>
            <pc:docMk/>
            <pc:sldMk cId="0" sldId="286"/>
            <ac:spMk id="315" creationId="{00000000-0000-0000-0000-000000000000}"/>
          </ac:spMkLst>
        </pc:spChg>
      </pc:sldChg>
      <pc:sldChg chg="modSp">
        <pc:chgData name="Racquel McGlashen" userId="S::racquel.mcglashen@hsncfl.org::b176834a-a622-4503-95e4-504530bf0724" providerId="AD" clId="Web-{8BD9EA2A-9ACD-89D7-69EA-5E866E3DEDF2}" dt="2024-05-14T13:47:33.207" v="310" actId="14100"/>
        <pc:sldMkLst>
          <pc:docMk/>
          <pc:sldMk cId="0" sldId="287"/>
        </pc:sldMkLst>
        <pc:spChg chg="mod">
          <ac:chgData name="Racquel McGlashen" userId="S::racquel.mcglashen@hsncfl.org::b176834a-a622-4503-95e4-504530bf0724" providerId="AD" clId="Web-{8BD9EA2A-9ACD-89D7-69EA-5E866E3DEDF2}" dt="2024-05-14T13:47:33.207" v="310" actId="14100"/>
          <ac:spMkLst>
            <pc:docMk/>
            <pc:sldMk cId="0" sldId="287"/>
            <ac:spMk id="321" creationId="{00000000-0000-0000-0000-000000000000}"/>
          </ac:spMkLst>
        </pc:spChg>
      </pc:sldChg>
    </pc:docChg>
  </pc:docChgLst>
  <pc:docChgLst>
    <pc:chgData name="Brittney Behr" userId="S::brittney.behr@hsncfl.org::972abdca-d0bc-451b-9b34-a60a3e056020" providerId="AD" clId="Web-{F5B518BE-F368-15D1-91D7-B9922D91B95C}"/>
    <pc:docChg chg="addSld delSld modSld sldOrd">
      <pc:chgData name="Brittney Behr" userId="S::brittney.behr@hsncfl.org::972abdca-d0bc-451b-9b34-a60a3e056020" providerId="AD" clId="Web-{F5B518BE-F368-15D1-91D7-B9922D91B95C}" dt="2024-07-03T18:13:06.430" v="473" actId="20577"/>
      <pc:docMkLst>
        <pc:docMk/>
      </pc:docMkLst>
      <pc:sldChg chg="addSp delSp modSp">
        <pc:chgData name="Brittney Behr" userId="S::brittney.behr@hsncfl.org::972abdca-d0bc-451b-9b34-a60a3e056020" providerId="AD" clId="Web-{F5B518BE-F368-15D1-91D7-B9922D91B95C}" dt="2024-07-03T17:40:44.442" v="7" actId="20577"/>
        <pc:sldMkLst>
          <pc:docMk/>
          <pc:sldMk cId="0" sldId="256"/>
        </pc:sldMkLst>
        <pc:spChg chg="add del mod">
          <ac:chgData name="Brittney Behr" userId="S::brittney.behr@hsncfl.org::972abdca-d0bc-451b-9b34-a60a3e056020" providerId="AD" clId="Web-{F5B518BE-F368-15D1-91D7-B9922D91B95C}" dt="2024-07-03T17:40:36.692" v="1"/>
          <ac:spMkLst>
            <pc:docMk/>
            <pc:sldMk cId="0" sldId="256"/>
            <ac:spMk id="3" creationId="{C21C318F-10C3-ECF4-8502-6D04EA168C5A}"/>
          </ac:spMkLst>
        </pc:spChg>
        <pc:spChg chg="add del mod">
          <ac:chgData name="Brittney Behr" userId="S::brittney.behr@hsncfl.org::972abdca-d0bc-451b-9b34-a60a3e056020" providerId="AD" clId="Web-{F5B518BE-F368-15D1-91D7-B9922D91B95C}" dt="2024-07-03T17:40:44.442" v="7" actId="20577"/>
          <ac:spMkLst>
            <pc:docMk/>
            <pc:sldMk cId="0" sldId="256"/>
            <ac:spMk id="66" creationId="{00000000-0000-0000-0000-000000000000}"/>
          </ac:spMkLst>
        </pc:spChg>
      </pc:sldChg>
      <pc:sldChg chg="modSp">
        <pc:chgData name="Brittney Behr" userId="S::brittney.behr@hsncfl.org::972abdca-d0bc-451b-9b34-a60a3e056020" providerId="AD" clId="Web-{F5B518BE-F368-15D1-91D7-B9922D91B95C}" dt="2024-07-03T17:43:59.870" v="261" actId="20577"/>
        <pc:sldMkLst>
          <pc:docMk/>
          <pc:sldMk cId="0" sldId="259"/>
        </pc:sldMkLst>
        <pc:spChg chg="mod">
          <ac:chgData name="Brittney Behr" userId="S::brittney.behr@hsncfl.org::972abdca-d0bc-451b-9b34-a60a3e056020" providerId="AD" clId="Web-{F5B518BE-F368-15D1-91D7-B9922D91B95C}" dt="2024-07-03T17:43:59.870" v="261" actId="20577"/>
          <ac:spMkLst>
            <pc:docMk/>
            <pc:sldMk cId="0" sldId="259"/>
            <ac:spMk id="86" creationId="{00000000-0000-0000-0000-000000000000}"/>
          </ac:spMkLst>
        </pc:spChg>
      </pc:sldChg>
      <pc:sldChg chg="modSp">
        <pc:chgData name="Brittney Behr" userId="S::brittney.behr@hsncfl.org::972abdca-d0bc-451b-9b34-a60a3e056020" providerId="AD" clId="Web-{F5B518BE-F368-15D1-91D7-B9922D91B95C}" dt="2024-07-03T17:45:27.186" v="331" actId="20577"/>
        <pc:sldMkLst>
          <pc:docMk/>
          <pc:sldMk cId="0" sldId="261"/>
        </pc:sldMkLst>
        <pc:spChg chg="mod">
          <ac:chgData name="Brittney Behr" userId="S::brittney.behr@hsncfl.org::972abdca-d0bc-451b-9b34-a60a3e056020" providerId="AD" clId="Web-{F5B518BE-F368-15D1-91D7-B9922D91B95C}" dt="2024-07-03T17:45:27.186" v="331" actId="20577"/>
          <ac:spMkLst>
            <pc:docMk/>
            <pc:sldMk cId="0" sldId="261"/>
            <ac:spMk id="98" creationId="{00000000-0000-0000-0000-000000000000}"/>
          </ac:spMkLst>
        </pc:spChg>
      </pc:sldChg>
      <pc:sldChg chg="modSp del">
        <pc:chgData name="Brittney Behr" userId="S::brittney.behr@hsncfl.org::972abdca-d0bc-451b-9b34-a60a3e056020" providerId="AD" clId="Web-{F5B518BE-F368-15D1-91D7-B9922D91B95C}" dt="2024-07-03T18:07:28.794" v="445"/>
        <pc:sldMkLst>
          <pc:docMk/>
          <pc:sldMk cId="0" sldId="263"/>
        </pc:sldMkLst>
        <pc:spChg chg="mod">
          <ac:chgData name="Brittney Behr" userId="S::brittney.behr@hsncfl.org::972abdca-d0bc-451b-9b34-a60a3e056020" providerId="AD" clId="Web-{F5B518BE-F368-15D1-91D7-B9922D91B95C}" dt="2024-07-03T17:45:52.577" v="361" actId="20577"/>
          <ac:spMkLst>
            <pc:docMk/>
            <pc:sldMk cId="0" sldId="263"/>
            <ac:spMk id="110" creationId="{00000000-0000-0000-0000-000000000000}"/>
          </ac:spMkLst>
        </pc:spChg>
      </pc:sldChg>
      <pc:sldChg chg="del">
        <pc:chgData name="Brittney Behr" userId="S::brittney.behr@hsncfl.org::972abdca-d0bc-451b-9b34-a60a3e056020" providerId="AD" clId="Web-{F5B518BE-F368-15D1-91D7-B9922D91B95C}" dt="2024-07-03T18:08:11.483" v="448"/>
        <pc:sldMkLst>
          <pc:docMk/>
          <pc:sldMk cId="0" sldId="265"/>
        </pc:sldMkLst>
      </pc:sldChg>
      <pc:sldChg chg="del">
        <pc:chgData name="Brittney Behr" userId="S::brittney.behr@hsncfl.org::972abdca-d0bc-451b-9b34-a60a3e056020" providerId="AD" clId="Web-{F5B518BE-F368-15D1-91D7-B9922D91B95C}" dt="2024-07-03T18:09:47.830" v="455"/>
        <pc:sldMkLst>
          <pc:docMk/>
          <pc:sldMk cId="0" sldId="276"/>
        </pc:sldMkLst>
      </pc:sldChg>
      <pc:sldChg chg="del">
        <pc:chgData name="Brittney Behr" userId="S::brittney.behr@hsncfl.org::972abdca-d0bc-451b-9b34-a60a3e056020" providerId="AD" clId="Web-{F5B518BE-F368-15D1-91D7-B9922D91B95C}" dt="2024-07-03T18:09:49.877" v="456"/>
        <pc:sldMkLst>
          <pc:docMk/>
          <pc:sldMk cId="0" sldId="280"/>
        </pc:sldMkLst>
      </pc:sldChg>
      <pc:sldChg chg="del">
        <pc:chgData name="Brittney Behr" userId="S::brittney.behr@hsncfl.org::972abdca-d0bc-451b-9b34-a60a3e056020" providerId="AD" clId="Web-{F5B518BE-F368-15D1-91D7-B9922D91B95C}" dt="2024-07-03T18:09:52.095" v="457"/>
        <pc:sldMkLst>
          <pc:docMk/>
          <pc:sldMk cId="0" sldId="281"/>
        </pc:sldMkLst>
      </pc:sldChg>
      <pc:sldChg chg="del">
        <pc:chgData name="Brittney Behr" userId="S::brittney.behr@hsncfl.org::972abdca-d0bc-451b-9b34-a60a3e056020" providerId="AD" clId="Web-{F5B518BE-F368-15D1-91D7-B9922D91B95C}" dt="2024-07-03T18:09:44.033" v="454"/>
        <pc:sldMkLst>
          <pc:docMk/>
          <pc:sldMk cId="0" sldId="283"/>
        </pc:sldMkLst>
      </pc:sldChg>
      <pc:sldChg chg="modSp">
        <pc:chgData name="Brittney Behr" userId="S::brittney.behr@hsncfl.org::972abdca-d0bc-451b-9b34-a60a3e056020" providerId="AD" clId="Web-{F5B518BE-F368-15D1-91D7-B9922D91B95C}" dt="2024-07-03T18:13:06.430" v="473" actId="20577"/>
        <pc:sldMkLst>
          <pc:docMk/>
          <pc:sldMk cId="0" sldId="290"/>
        </pc:sldMkLst>
        <pc:spChg chg="mod">
          <ac:chgData name="Brittney Behr" userId="S::brittney.behr@hsncfl.org::972abdca-d0bc-451b-9b34-a60a3e056020" providerId="AD" clId="Web-{F5B518BE-F368-15D1-91D7-B9922D91B95C}" dt="2024-07-03T18:13:06.430" v="473" actId="20577"/>
          <ac:spMkLst>
            <pc:docMk/>
            <pc:sldMk cId="0" sldId="290"/>
            <ac:spMk id="340" creationId="{00000000-0000-0000-0000-000000000000}"/>
          </ac:spMkLst>
        </pc:spChg>
      </pc:sldChg>
      <pc:sldChg chg="del">
        <pc:chgData name="Brittney Behr" userId="S::brittney.behr@hsncfl.org::972abdca-d0bc-451b-9b34-a60a3e056020" providerId="AD" clId="Web-{F5B518BE-F368-15D1-91D7-B9922D91B95C}" dt="2024-07-03T18:09:54.361" v="458"/>
        <pc:sldMkLst>
          <pc:docMk/>
          <pc:sldMk cId="4129799941" sldId="292"/>
        </pc:sldMkLst>
      </pc:sldChg>
      <pc:sldChg chg="del">
        <pc:chgData name="Brittney Behr" userId="S::brittney.behr@hsncfl.org::972abdca-d0bc-451b-9b34-a60a3e056020" providerId="AD" clId="Web-{F5B518BE-F368-15D1-91D7-B9922D91B95C}" dt="2024-07-03T18:08:14.951" v="449"/>
        <pc:sldMkLst>
          <pc:docMk/>
          <pc:sldMk cId="339515469" sldId="293"/>
        </pc:sldMkLst>
      </pc:sldChg>
      <pc:sldChg chg="del">
        <pc:chgData name="Brittney Behr" userId="S::brittney.behr@hsncfl.org::972abdca-d0bc-451b-9b34-a60a3e056020" providerId="AD" clId="Web-{F5B518BE-F368-15D1-91D7-B9922D91B95C}" dt="2024-07-03T18:08:17.030" v="450"/>
        <pc:sldMkLst>
          <pc:docMk/>
          <pc:sldMk cId="1017073266" sldId="294"/>
        </pc:sldMkLst>
      </pc:sldChg>
      <pc:sldChg chg="del">
        <pc:chgData name="Brittney Behr" userId="S::brittney.behr@hsncfl.org::972abdca-d0bc-451b-9b34-a60a3e056020" providerId="AD" clId="Web-{F5B518BE-F368-15D1-91D7-B9922D91B95C}" dt="2024-07-03T18:08:19.733" v="451"/>
        <pc:sldMkLst>
          <pc:docMk/>
          <pc:sldMk cId="1375909223" sldId="295"/>
        </pc:sldMkLst>
      </pc:sldChg>
      <pc:sldChg chg="del">
        <pc:chgData name="Brittney Behr" userId="S::brittney.behr@hsncfl.org::972abdca-d0bc-451b-9b34-a60a3e056020" providerId="AD" clId="Web-{F5B518BE-F368-15D1-91D7-B9922D91B95C}" dt="2024-07-03T18:09:24.704" v="453"/>
        <pc:sldMkLst>
          <pc:docMk/>
          <pc:sldMk cId="3668435456" sldId="296"/>
        </pc:sldMkLst>
      </pc:sldChg>
      <pc:sldChg chg="del">
        <pc:chgData name="Brittney Behr" userId="S::brittney.behr@hsncfl.org::972abdca-d0bc-451b-9b34-a60a3e056020" providerId="AD" clId="Web-{F5B518BE-F368-15D1-91D7-B9922D91B95C}" dt="2024-07-03T18:06:47.480" v="416"/>
        <pc:sldMkLst>
          <pc:docMk/>
          <pc:sldMk cId="2785516097" sldId="297"/>
        </pc:sldMkLst>
      </pc:sldChg>
      <pc:sldChg chg="del">
        <pc:chgData name="Brittney Behr" userId="S::brittney.behr@hsncfl.org::972abdca-d0bc-451b-9b34-a60a3e056020" providerId="AD" clId="Web-{F5B518BE-F368-15D1-91D7-B9922D91B95C}" dt="2024-07-03T18:06:49.855" v="417"/>
        <pc:sldMkLst>
          <pc:docMk/>
          <pc:sldMk cId="2665843652" sldId="298"/>
        </pc:sldMkLst>
      </pc:sldChg>
      <pc:sldChg chg="del">
        <pc:chgData name="Brittney Behr" userId="S::brittney.behr@hsncfl.org::972abdca-d0bc-451b-9b34-a60a3e056020" providerId="AD" clId="Web-{F5B518BE-F368-15D1-91D7-B9922D91B95C}" dt="2024-07-03T18:07:55.888" v="446"/>
        <pc:sldMkLst>
          <pc:docMk/>
          <pc:sldMk cId="675632183" sldId="299"/>
        </pc:sldMkLst>
      </pc:sldChg>
      <pc:sldChg chg="del">
        <pc:chgData name="Brittney Behr" userId="S::brittney.behr@hsncfl.org::972abdca-d0bc-451b-9b34-a60a3e056020" providerId="AD" clId="Web-{F5B518BE-F368-15D1-91D7-B9922D91B95C}" dt="2024-07-03T18:08:22.608" v="452"/>
        <pc:sldMkLst>
          <pc:docMk/>
          <pc:sldMk cId="680700854" sldId="300"/>
        </pc:sldMkLst>
      </pc:sldChg>
      <pc:sldChg chg="del">
        <pc:chgData name="Brittney Behr" userId="S::brittney.behr@hsncfl.org::972abdca-d0bc-451b-9b34-a60a3e056020" providerId="AD" clId="Web-{F5B518BE-F368-15D1-91D7-B9922D91B95C}" dt="2024-07-03T18:08:01.263" v="447"/>
        <pc:sldMkLst>
          <pc:docMk/>
          <pc:sldMk cId="2084721585" sldId="301"/>
        </pc:sldMkLst>
      </pc:sldChg>
      <pc:sldChg chg="delSp modSp">
        <pc:chgData name="Brittney Behr" userId="S::brittney.behr@hsncfl.org::972abdca-d0bc-451b-9b34-a60a3e056020" providerId="AD" clId="Web-{F5B518BE-F368-15D1-91D7-B9922D91B95C}" dt="2024-07-03T18:00:10.794" v="399" actId="14100"/>
        <pc:sldMkLst>
          <pc:docMk/>
          <pc:sldMk cId="2554043535" sldId="303"/>
        </pc:sldMkLst>
        <pc:spChg chg="mod">
          <ac:chgData name="Brittney Behr" userId="S::brittney.behr@hsncfl.org::972abdca-d0bc-451b-9b34-a60a3e056020" providerId="AD" clId="Web-{F5B518BE-F368-15D1-91D7-B9922D91B95C}" dt="2024-07-03T17:46:09.953" v="368" actId="20577"/>
          <ac:spMkLst>
            <pc:docMk/>
            <pc:sldMk cId="2554043535" sldId="303"/>
            <ac:spMk id="2" creationId="{8A62D844-FEC2-0519-2CC0-175730804CF0}"/>
          </ac:spMkLst>
        </pc:spChg>
        <pc:spChg chg="mod">
          <ac:chgData name="Brittney Behr" userId="S::brittney.behr@hsncfl.org::972abdca-d0bc-451b-9b34-a60a3e056020" providerId="AD" clId="Web-{F5B518BE-F368-15D1-91D7-B9922D91B95C}" dt="2024-07-03T18:00:10.794" v="399" actId="14100"/>
          <ac:spMkLst>
            <pc:docMk/>
            <pc:sldMk cId="2554043535" sldId="303"/>
            <ac:spMk id="3" creationId="{B0C13F1C-3493-6EB4-26E7-DDC5D67DB49A}"/>
          </ac:spMkLst>
        </pc:spChg>
        <pc:spChg chg="del mod">
          <ac:chgData name="Brittney Behr" userId="S::brittney.behr@hsncfl.org::972abdca-d0bc-451b-9b34-a60a3e056020" providerId="AD" clId="Web-{F5B518BE-F368-15D1-91D7-B9922D91B95C}" dt="2024-07-03T17:46:18.375" v="371"/>
          <ac:spMkLst>
            <pc:docMk/>
            <pc:sldMk cId="2554043535" sldId="303"/>
            <ac:spMk id="9" creationId="{F3F175ED-B0B2-E420-ECAE-8768AB287CD3}"/>
          </ac:spMkLst>
        </pc:spChg>
        <pc:picChg chg="del">
          <ac:chgData name="Brittney Behr" userId="S::brittney.behr@hsncfl.org::972abdca-d0bc-451b-9b34-a60a3e056020" providerId="AD" clId="Web-{F5B518BE-F368-15D1-91D7-B9922D91B95C}" dt="2024-07-03T17:46:13.641" v="369"/>
          <ac:picMkLst>
            <pc:docMk/>
            <pc:sldMk cId="2554043535" sldId="303"/>
            <ac:picMk id="4" creationId="{0840CE9D-FDE2-8FC0-BC7D-B0F2CB0E8344}"/>
          </ac:picMkLst>
        </pc:picChg>
        <pc:picChg chg="del">
          <ac:chgData name="Brittney Behr" userId="S::brittney.behr@hsncfl.org::972abdca-d0bc-451b-9b34-a60a3e056020" providerId="AD" clId="Web-{F5B518BE-F368-15D1-91D7-B9922D91B95C}" dt="2024-07-03T17:46:21.250" v="372"/>
          <ac:picMkLst>
            <pc:docMk/>
            <pc:sldMk cId="2554043535" sldId="303"/>
            <ac:picMk id="5" creationId="{3F239DD2-BF9C-8AE3-7662-07087B8DF30B}"/>
          </ac:picMkLst>
        </pc:picChg>
        <pc:picChg chg="del">
          <ac:chgData name="Brittney Behr" userId="S::brittney.behr@hsncfl.org::972abdca-d0bc-451b-9b34-a60a3e056020" providerId="AD" clId="Web-{F5B518BE-F368-15D1-91D7-B9922D91B95C}" dt="2024-07-03T17:46:22.516" v="373"/>
          <ac:picMkLst>
            <pc:docMk/>
            <pc:sldMk cId="2554043535" sldId="303"/>
            <ac:picMk id="6" creationId="{73EDB382-BFC4-F163-D8BD-23AFB8C6BBE6}"/>
          </ac:picMkLst>
        </pc:picChg>
        <pc:picChg chg="del">
          <ac:chgData name="Brittney Behr" userId="S::brittney.behr@hsncfl.org::972abdca-d0bc-451b-9b34-a60a3e056020" providerId="AD" clId="Web-{F5B518BE-F368-15D1-91D7-B9922D91B95C}" dt="2024-07-03T17:46:23.750" v="374"/>
          <ac:picMkLst>
            <pc:docMk/>
            <pc:sldMk cId="2554043535" sldId="303"/>
            <ac:picMk id="7" creationId="{3CA6D2A3-6745-B927-0BDC-BE94D474E196}"/>
          </ac:picMkLst>
        </pc:picChg>
        <pc:picChg chg="del">
          <ac:chgData name="Brittney Behr" userId="S::brittney.behr@hsncfl.org::972abdca-d0bc-451b-9b34-a60a3e056020" providerId="AD" clId="Web-{F5B518BE-F368-15D1-91D7-B9922D91B95C}" dt="2024-07-03T17:46:25.313" v="375"/>
          <ac:picMkLst>
            <pc:docMk/>
            <pc:sldMk cId="2554043535" sldId="303"/>
            <ac:picMk id="8" creationId="{62A87A9A-4F2A-9BDF-014F-D4940D9B0E30}"/>
          </ac:picMkLst>
        </pc:picChg>
      </pc:sldChg>
      <pc:sldChg chg="del">
        <pc:chgData name="Brittney Behr" userId="S::brittney.behr@hsncfl.org::972abdca-d0bc-451b-9b34-a60a3e056020" providerId="AD" clId="Web-{F5B518BE-F368-15D1-91D7-B9922D91B95C}" dt="2024-07-03T18:06:23.026" v="400"/>
        <pc:sldMkLst>
          <pc:docMk/>
          <pc:sldMk cId="3601299774" sldId="305"/>
        </pc:sldMkLst>
      </pc:sldChg>
      <pc:sldChg chg="del">
        <pc:chgData name="Brittney Behr" userId="S::brittney.behr@hsncfl.org::972abdca-d0bc-451b-9b34-a60a3e056020" providerId="AD" clId="Web-{F5B518BE-F368-15D1-91D7-B9922D91B95C}" dt="2024-07-03T18:06:25.620" v="401"/>
        <pc:sldMkLst>
          <pc:docMk/>
          <pc:sldMk cId="3754318320" sldId="306"/>
        </pc:sldMkLst>
      </pc:sldChg>
      <pc:sldChg chg="del">
        <pc:chgData name="Brittney Behr" userId="S::brittney.behr@hsncfl.org::972abdca-d0bc-451b-9b34-a60a3e056020" providerId="AD" clId="Web-{F5B518BE-F368-15D1-91D7-B9922D91B95C}" dt="2024-07-03T18:09:57.330" v="459"/>
        <pc:sldMkLst>
          <pc:docMk/>
          <pc:sldMk cId="3458174129" sldId="307"/>
        </pc:sldMkLst>
      </pc:sldChg>
      <pc:sldChg chg="modSp">
        <pc:chgData name="Brittney Behr" userId="S::brittney.behr@hsncfl.org::972abdca-d0bc-451b-9b34-a60a3e056020" providerId="AD" clId="Web-{F5B518BE-F368-15D1-91D7-B9922D91B95C}" dt="2024-07-03T18:06:41.277" v="415" actId="20577"/>
        <pc:sldMkLst>
          <pc:docMk/>
          <pc:sldMk cId="2180237045" sldId="308"/>
        </pc:sldMkLst>
        <pc:spChg chg="mod">
          <ac:chgData name="Brittney Behr" userId="S::brittney.behr@hsncfl.org::972abdca-d0bc-451b-9b34-a60a3e056020" providerId="AD" clId="Web-{F5B518BE-F368-15D1-91D7-B9922D91B95C}" dt="2024-07-03T18:06:41.277" v="415" actId="20577"/>
          <ac:spMkLst>
            <pc:docMk/>
            <pc:sldMk cId="2180237045" sldId="308"/>
            <ac:spMk id="2" creationId="{0B34A65D-A64D-4A8B-4C74-1E2CFE8C6E26}"/>
          </ac:spMkLst>
        </pc:spChg>
      </pc:sldChg>
      <pc:sldChg chg="modSp add replId">
        <pc:chgData name="Brittney Behr" userId="S::brittney.behr@hsncfl.org::972abdca-d0bc-451b-9b34-a60a3e056020" providerId="AD" clId="Web-{F5B518BE-F368-15D1-91D7-B9922D91B95C}" dt="2024-07-03T18:07:25.340" v="444" actId="20577"/>
        <pc:sldMkLst>
          <pc:docMk/>
          <pc:sldMk cId="1554966532" sldId="309"/>
        </pc:sldMkLst>
        <pc:spChg chg="mod">
          <ac:chgData name="Brittney Behr" userId="S::brittney.behr@hsncfl.org::972abdca-d0bc-451b-9b34-a60a3e056020" providerId="AD" clId="Web-{F5B518BE-F368-15D1-91D7-B9922D91B95C}" dt="2024-07-03T18:07:25.340" v="444" actId="20577"/>
          <ac:spMkLst>
            <pc:docMk/>
            <pc:sldMk cId="1554966532" sldId="309"/>
            <ac:spMk id="2" creationId="{0B34A65D-A64D-4A8B-4C74-1E2CFE8C6E26}"/>
          </ac:spMkLst>
        </pc:spChg>
      </pc:sldChg>
      <pc:sldChg chg="modSp add ord replId addCm">
        <pc:chgData name="Brittney Behr" userId="S::brittney.behr@hsncfl.org::972abdca-d0bc-451b-9b34-a60a3e056020" providerId="AD" clId="Web-{F5B518BE-F368-15D1-91D7-B9922D91B95C}" dt="2024-07-03T18:12:38.539" v="466" actId="20577"/>
        <pc:sldMkLst>
          <pc:docMk/>
          <pc:sldMk cId="3479599708" sldId="310"/>
        </pc:sldMkLst>
        <pc:spChg chg="mod">
          <ac:chgData name="Brittney Behr" userId="S::brittney.behr@hsncfl.org::972abdca-d0bc-451b-9b34-a60a3e056020" providerId="AD" clId="Web-{F5B518BE-F368-15D1-91D7-B9922D91B95C}" dt="2024-07-03T18:12:38.539" v="466" actId="20577"/>
          <ac:spMkLst>
            <pc:docMk/>
            <pc:sldMk cId="3479599708" sldId="310"/>
            <ac:spMk id="2" creationId="{0B34A65D-A64D-4A8B-4C74-1E2CFE8C6E26}"/>
          </ac:spMkLst>
        </pc:spChg>
        <pc:extLst>
          <p:ext xmlns:p="http://schemas.openxmlformats.org/presentationml/2006/main" uri="{D6D511B9-2390-475A-947B-AFAB55BFBCF1}">
            <pc226:cmChg xmlns:pc226="http://schemas.microsoft.com/office/powerpoint/2022/06/main/command" chg="add">
              <pc226:chgData name="Brittney Behr" userId="S::brittney.behr@hsncfl.org::972abdca-d0bc-451b-9b34-a60a3e056020" providerId="AD" clId="Web-{F5B518BE-F368-15D1-91D7-B9922D91B95C}" dt="2024-07-03T18:10:50.379" v="465"/>
              <pc2:cmMkLst xmlns:pc2="http://schemas.microsoft.com/office/powerpoint/2019/9/main/command">
                <pc:docMk/>
                <pc:sldMk cId="3479599708" sldId="310"/>
                <pc2:cmMk id="{1D3F9030-38E3-4D20-AD0D-13C1C5461C84}"/>
              </pc2:cmMkLst>
            </pc226:cmChg>
          </p:ext>
        </pc:extLst>
      </pc:sldChg>
    </pc:docChg>
  </pc:docChgLst>
  <pc:docChgLst>
    <pc:chgData name="Ashley Brozenske" userId="S::ashley.brozenske@hsncfl.org::68c24165-8918-486a-81cc-3bbce67cbc58" providerId="AD" clId="Web-{6AE7E65A-9454-4106-74A6-A01DD886640E}"/>
    <pc:docChg chg="modSld">
      <pc:chgData name="Ashley Brozenske" userId="S::ashley.brozenske@hsncfl.org::68c24165-8918-486a-81cc-3bbce67cbc58" providerId="AD" clId="Web-{6AE7E65A-9454-4106-74A6-A01DD886640E}" dt="2024-07-09T14:26:02.964" v="5" actId="14100"/>
      <pc:docMkLst>
        <pc:docMk/>
      </pc:docMkLst>
      <pc:sldChg chg="addSp delSp modSp">
        <pc:chgData name="Ashley Brozenske" userId="S::ashley.brozenske@hsncfl.org::68c24165-8918-486a-81cc-3bbce67cbc58" providerId="AD" clId="Web-{6AE7E65A-9454-4106-74A6-A01DD886640E}" dt="2024-07-09T14:26:02.964" v="5" actId="14100"/>
        <pc:sldMkLst>
          <pc:docMk/>
          <pc:sldMk cId="3693887217" sldId="317"/>
        </pc:sldMkLst>
        <pc:spChg chg="add del mod">
          <ac:chgData name="Ashley Brozenske" userId="S::ashley.brozenske@hsncfl.org::68c24165-8918-486a-81cc-3bbce67cbc58" providerId="AD" clId="Web-{6AE7E65A-9454-4106-74A6-A01DD886640E}" dt="2024-07-09T14:25:52.339" v="3"/>
          <ac:spMkLst>
            <pc:docMk/>
            <pc:sldMk cId="3693887217" sldId="317"/>
            <ac:spMk id="5" creationId="{38D4FDC9-A0A8-2159-0C57-EFFD2B43FAF4}"/>
          </ac:spMkLst>
        </pc:spChg>
        <pc:picChg chg="add mod">
          <ac:chgData name="Ashley Brozenske" userId="S::ashley.brozenske@hsncfl.org::68c24165-8918-486a-81cc-3bbce67cbc58" providerId="AD" clId="Web-{6AE7E65A-9454-4106-74A6-A01DD886640E}" dt="2024-07-09T14:26:02.964" v="5" actId="14100"/>
          <ac:picMkLst>
            <pc:docMk/>
            <pc:sldMk cId="3693887217" sldId="317"/>
            <ac:picMk id="2" creationId="{862C5646-6D64-16F3-E576-D04AFF516C7B}"/>
          </ac:picMkLst>
        </pc:picChg>
        <pc:picChg chg="del">
          <ac:chgData name="Ashley Brozenske" userId="S::ashley.brozenske@hsncfl.org::68c24165-8918-486a-81cc-3bbce67cbc58" providerId="AD" clId="Web-{6AE7E65A-9454-4106-74A6-A01DD886640E}" dt="2024-07-09T14:25:44.292" v="2"/>
          <ac:picMkLst>
            <pc:docMk/>
            <pc:sldMk cId="3693887217" sldId="317"/>
            <ac:picMk id="4" creationId="{5D90DE47-6FD5-1C33-F2BB-BF3D2D2DA9F4}"/>
          </ac:picMkLst>
        </pc:picChg>
      </pc:sldChg>
    </pc:docChg>
  </pc:docChgLst>
  <pc:docChgLst>
    <pc:chgData name="Brittney Behr" userId="S::brittney.behr@hsncfl.org::972abdca-d0bc-451b-9b34-a60a3e056020" providerId="AD" clId="Web-{2CE8236A-14D2-6C9B-017B-38A5FF5F7BB4}"/>
    <pc:docChg chg="addSld modSld">
      <pc:chgData name="Brittney Behr" userId="S::brittney.behr@hsncfl.org::972abdca-d0bc-451b-9b34-a60a3e056020" providerId="AD" clId="Web-{2CE8236A-14D2-6C9B-017B-38A5FF5F7BB4}" dt="2024-05-14T12:46:06.576" v="149" actId="20577"/>
      <pc:docMkLst>
        <pc:docMk/>
      </pc:docMkLst>
      <pc:sldChg chg="modCm">
        <pc:chgData name="Brittney Behr" userId="S::brittney.behr@hsncfl.org::972abdca-d0bc-451b-9b34-a60a3e056020" providerId="AD" clId="Web-{2CE8236A-14D2-6C9B-017B-38A5FF5F7BB4}" dt="2024-05-14T12:33:44.222" v="17"/>
        <pc:sldMkLst>
          <pc:docMk/>
          <pc:sldMk cId="0" sldId="263"/>
        </pc:sldMkLst>
        <pc:extLst>
          <p:ext xmlns:p="http://schemas.openxmlformats.org/presentationml/2006/main" uri="{D6D511B9-2390-475A-947B-AFAB55BFBCF1}">
            <pc226:cmChg xmlns:pc226="http://schemas.microsoft.com/office/powerpoint/2022/06/main/command" chg="mod">
              <pc226:chgData name="Brittney Behr" userId="S::brittney.behr@hsncfl.org::972abdca-d0bc-451b-9b34-a60a3e056020" providerId="AD" clId="Web-{2CE8236A-14D2-6C9B-017B-38A5FF5F7BB4}" dt="2024-05-14T12:33:44.222" v="17"/>
              <pc2:cmMkLst xmlns:pc2="http://schemas.microsoft.com/office/powerpoint/2019/9/main/command">
                <pc:docMk/>
                <pc:sldMk cId="0" sldId="263"/>
                <pc2:cmMk id="{0A48DBAA-79E4-4DFE-B86D-3AC165C82673}"/>
              </pc2:cmMkLst>
            </pc226:cmChg>
          </p:ext>
        </pc:extLst>
      </pc:sldChg>
      <pc:sldChg chg="modCm">
        <pc:chgData name="Brittney Behr" userId="S::brittney.behr@hsncfl.org::972abdca-d0bc-451b-9b34-a60a3e056020" providerId="AD" clId="Web-{2CE8236A-14D2-6C9B-017B-38A5FF5F7BB4}" dt="2024-05-14T12:35:09.678" v="18"/>
        <pc:sldMkLst>
          <pc:docMk/>
          <pc:sldMk cId="0" sldId="265"/>
        </pc:sldMkLst>
        <pc:extLst>
          <p:ext xmlns:p="http://schemas.openxmlformats.org/presentationml/2006/main" uri="{D6D511B9-2390-475A-947B-AFAB55BFBCF1}">
            <pc226:cmChg xmlns:pc226="http://schemas.microsoft.com/office/powerpoint/2022/06/main/command" chg="mod">
              <pc226:chgData name="Brittney Behr" userId="S::brittney.behr@hsncfl.org::972abdca-d0bc-451b-9b34-a60a3e056020" providerId="AD" clId="Web-{2CE8236A-14D2-6C9B-017B-38A5FF5F7BB4}" dt="2024-05-14T12:35:09.678" v="18"/>
              <pc2:cmMkLst xmlns:pc2="http://schemas.microsoft.com/office/powerpoint/2019/9/main/command">
                <pc:docMk/>
                <pc:sldMk cId="0" sldId="265"/>
                <pc2:cmMk id="{0A8D4CA9-B617-4BD1-A1DF-2052CD2ED544}"/>
              </pc2:cmMkLst>
            </pc226:cmChg>
          </p:ext>
        </pc:extLst>
      </pc:sldChg>
      <pc:sldChg chg="modSp">
        <pc:chgData name="Brittney Behr" userId="S::brittney.behr@hsncfl.org::972abdca-d0bc-451b-9b34-a60a3e056020" providerId="AD" clId="Web-{2CE8236A-14D2-6C9B-017B-38A5FF5F7BB4}" dt="2024-05-14T12:46:06.576" v="149" actId="20577"/>
        <pc:sldMkLst>
          <pc:docMk/>
          <pc:sldMk cId="4129799941" sldId="292"/>
        </pc:sldMkLst>
        <pc:spChg chg="mod">
          <ac:chgData name="Brittney Behr" userId="S::brittney.behr@hsncfl.org::972abdca-d0bc-451b-9b34-a60a3e056020" providerId="AD" clId="Web-{2CE8236A-14D2-6C9B-017B-38A5FF5F7BB4}" dt="2024-05-14T12:42:01.646" v="138" actId="1076"/>
          <ac:spMkLst>
            <pc:docMk/>
            <pc:sldMk cId="4129799941" sldId="292"/>
            <ac:spMk id="5" creationId="{6788D303-1675-2782-30ED-D78B44B096FA}"/>
          </ac:spMkLst>
        </pc:spChg>
        <pc:spChg chg="mod">
          <ac:chgData name="Brittney Behr" userId="S::brittney.behr@hsncfl.org::972abdca-d0bc-451b-9b34-a60a3e056020" providerId="AD" clId="Web-{2CE8236A-14D2-6C9B-017B-38A5FF5F7BB4}" dt="2024-05-14T12:46:06.576" v="149" actId="20577"/>
          <ac:spMkLst>
            <pc:docMk/>
            <pc:sldMk cId="4129799941" sldId="292"/>
            <ac:spMk id="6" creationId="{00204DC1-03AD-8E54-EE51-E5FB06F85A83}"/>
          </ac:spMkLst>
        </pc:spChg>
      </pc:sldChg>
      <pc:sldChg chg="modSp new mod modClrScheme chgLayout">
        <pc:chgData name="Brittney Behr" userId="S::brittney.behr@hsncfl.org::972abdca-d0bc-451b-9b34-a60a3e056020" providerId="AD" clId="Web-{2CE8236A-14D2-6C9B-017B-38A5FF5F7BB4}" dt="2024-05-14T12:33:19.753" v="16" actId="20577"/>
        <pc:sldMkLst>
          <pc:docMk/>
          <pc:sldMk cId="2180237045" sldId="308"/>
        </pc:sldMkLst>
        <pc:spChg chg="mod ord">
          <ac:chgData name="Brittney Behr" userId="S::brittney.behr@hsncfl.org::972abdca-d0bc-451b-9b34-a60a3e056020" providerId="AD" clId="Web-{2CE8236A-14D2-6C9B-017B-38A5FF5F7BB4}" dt="2024-05-14T12:33:19.753" v="16" actId="20577"/>
          <ac:spMkLst>
            <pc:docMk/>
            <pc:sldMk cId="2180237045" sldId="308"/>
            <ac:spMk id="2" creationId="{0B34A65D-A64D-4A8B-4C74-1E2CFE8C6E26}"/>
          </ac:spMkLst>
        </pc:spChg>
        <pc:spChg chg="mod ord">
          <ac:chgData name="Brittney Behr" userId="S::brittney.behr@hsncfl.org::972abdca-d0bc-451b-9b34-a60a3e056020" providerId="AD" clId="Web-{2CE8236A-14D2-6C9B-017B-38A5FF5F7BB4}" dt="2024-05-14T12:32:23.485" v="1"/>
          <ac:spMkLst>
            <pc:docMk/>
            <pc:sldMk cId="2180237045" sldId="308"/>
            <ac:spMk id="3" creationId="{4722FECD-F8E3-2B1D-CDB7-5F8871D446BB}"/>
          </ac:spMkLst>
        </pc:spChg>
      </pc:sldChg>
    </pc:docChg>
  </pc:docChgLst>
</pc:chgInfo>
</file>

<file path=ppt/comments/modernComment_11C_0.xml><?xml version="1.0" encoding="utf-8"?>
<p188:cmLst xmlns:a="http://schemas.openxmlformats.org/drawingml/2006/main" xmlns:r="http://schemas.openxmlformats.org/officeDocument/2006/relationships" xmlns:p188="http://schemas.microsoft.com/office/powerpoint/2018/8/main">
  <p188:cm id="{2A6A2854-862D-4AA4-B200-81C945CB855F}" authorId="{DBA0546B-AEA1-9C86-5DC5-A40EC6E25D16}" created="2024-04-29T16:53:56.621">
    <ac:txMkLst xmlns:ac="http://schemas.microsoft.com/office/drawing/2013/main/command">
      <pc:docMk xmlns:pc="http://schemas.microsoft.com/office/powerpoint/2013/main/command"/>
      <pc:sldMk xmlns:pc="http://schemas.microsoft.com/office/powerpoint/2013/main/command" cId="0" sldId="284"/>
      <ac:spMk id="301" creationId="{00000000-0000-0000-0000-000000000000}"/>
      <ac:txMk cp="0" len="23">
        <ac:context len="24" hash="1282588180"/>
      </ac:txMk>
    </ac:txMkLst>
    <p188:pos x="6773333" y="624416"/>
    <p188:txBody>
      <a:bodyPr/>
      <a:lstStyle/>
      <a:p>
        <a:r>
          <a:rPr lang="en-US"/>
          <a:t>[@Racquel McGlashen] </a:t>
        </a:r>
      </a:p>
    </p188:txBody>
  </p188:cm>
</p188:cmLst>
</file>

<file path=ppt/comments/modernComment_11D_0.xml><?xml version="1.0" encoding="utf-8"?>
<p188:cmLst xmlns:a="http://schemas.openxmlformats.org/drawingml/2006/main" xmlns:r="http://schemas.openxmlformats.org/officeDocument/2006/relationships" xmlns:p188="http://schemas.microsoft.com/office/powerpoint/2018/8/main">
  <p188:cm id="{04557C32-0290-4C00-89E6-2B229025079D}" authorId="{DBA0546B-AEA1-9C86-5DC5-A40EC6E25D16}" created="2024-04-29T16:54:04.027">
    <pc:sldMkLst xmlns:pc="http://schemas.microsoft.com/office/powerpoint/2013/main/command">
      <pc:docMk/>
      <pc:sldMk cId="0" sldId="285"/>
    </pc:sldMkLst>
    <p188:txBody>
      <a:bodyPr/>
      <a:lstStyle/>
      <a:p>
        <a:r>
          <a:rPr lang="en-US"/>
          <a:t>[@Racquel McGlashen] </a:t>
        </a:r>
      </a:p>
    </p188:txBody>
  </p188:cm>
</p188:cmLst>
</file>

<file path=ppt/comments/modernComment_11E_0.xml><?xml version="1.0" encoding="utf-8"?>
<p188:cmLst xmlns:a="http://schemas.openxmlformats.org/drawingml/2006/main" xmlns:r="http://schemas.openxmlformats.org/officeDocument/2006/relationships" xmlns:p188="http://schemas.microsoft.com/office/powerpoint/2018/8/main">
  <p188:cm id="{B35BFD9E-223E-44D9-8CEE-E218660B22A0}" authorId="{DBA0546B-AEA1-9C86-5DC5-A40EC6E25D16}" created="2024-04-29T16:54:14.262">
    <pc:sldMkLst xmlns:pc="http://schemas.microsoft.com/office/powerpoint/2013/main/command">
      <pc:docMk/>
      <pc:sldMk cId="0" sldId="286"/>
    </pc:sldMkLst>
    <p188:txBody>
      <a:bodyPr/>
      <a:lstStyle/>
      <a:p>
        <a:r>
          <a:rPr lang="en-US"/>
          <a:t>[@Racquel McGlashen] </a:t>
        </a:r>
      </a:p>
    </p188:txBody>
  </p188:cm>
</p188:cmLst>
</file>

<file path=ppt/comments/modernComment_11F_0.xml><?xml version="1.0" encoding="utf-8"?>
<p188:cmLst xmlns:a="http://schemas.openxmlformats.org/drawingml/2006/main" xmlns:r="http://schemas.openxmlformats.org/officeDocument/2006/relationships" xmlns:p188="http://schemas.microsoft.com/office/powerpoint/2018/8/main">
  <p188:cm id="{E97A991E-9158-4B0E-9928-D35911B40DEB}" authorId="{DBA0546B-AEA1-9C86-5DC5-A40EC6E25D16}" created="2024-04-29T16:54:25.496">
    <pc:sldMkLst xmlns:pc="http://schemas.microsoft.com/office/powerpoint/2013/main/command">
      <pc:docMk/>
      <pc:sldMk cId="0" sldId="287"/>
    </pc:sldMkLst>
    <p188:txBody>
      <a:bodyPr/>
      <a:lstStyle/>
      <a:p>
        <a:r>
          <a:rPr lang="en-US"/>
          <a:t>[@Racquel McGlashen]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miscfl.org/hmis-advisory-committee-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Call to order: Brad   -All in attendance verify name, add agency</a:t>
            </a:r>
            <a:endParaRPr/>
          </a:p>
          <a:p>
            <a:pPr marL="0" lvl="0" indent="0" algn="l" rtl="0">
              <a:spcBef>
                <a:spcPts val="0"/>
              </a:spcBef>
              <a:spcAft>
                <a:spcPts val="0"/>
              </a:spcAft>
              <a:buNone/>
            </a:pPr>
            <a:r>
              <a:rPr lang="en-US"/>
              <a:t>Next slide: Brad (agenda)</a:t>
            </a:r>
            <a:endParaRPr/>
          </a:p>
        </p:txBody>
      </p:sp>
      <p:sp>
        <p:nvSpPr>
          <p:cNvPr id="63" name="Google Shape;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eeb3639e0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Presenter: Racquel</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Next Slide: Brad</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Ashley</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Ashley</a:t>
            </a:r>
            <a:endParaRPr/>
          </a:p>
        </p:txBody>
      </p:sp>
      <p:sp>
        <p:nvSpPr>
          <p:cNvPr id="318" name="Google Shape;318;geeb3639e0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cs typeface="Calibri"/>
              </a:rPr>
              <a:t>Q&amp;A</a:t>
            </a:r>
          </a:p>
          <a:p>
            <a:r>
              <a:rPr lang="en-US">
                <a:cs typeface="Calibri"/>
              </a:rPr>
              <a:t>All materials will be available on HMIS website (APR video, APR sample).</a:t>
            </a:r>
            <a:endParaRPr lang="en-US"/>
          </a:p>
          <a:p>
            <a:r>
              <a:rPr lang="en-US">
                <a:cs typeface="Calibri"/>
              </a:rPr>
              <a:t>Additional support (Support sessions M&amp;W 1-2pm, Reports training 3rd Thursday of every month 3-4:30pm, DQ report, Clients in programs report).</a:t>
            </a:r>
            <a:endParaRPr lang="en-US">
              <a:ea typeface="Calibri"/>
              <a:cs typeface="Calibri"/>
            </a:endParaRPr>
          </a:p>
        </p:txBody>
      </p:sp>
      <p:sp>
        <p:nvSpPr>
          <p:cNvPr id="4" name="Slide Number Placeholder 3"/>
          <p:cNvSpPr>
            <a:spLocks noGrp="1"/>
          </p:cNvSpPr>
          <p:nvPr>
            <p:ph type="sldNum" sz="quarter" idx="5"/>
          </p:nvPr>
        </p:nvSpPr>
        <p:spPr/>
        <p:txBody>
          <a:bodyPr/>
          <a:lstStyle/>
          <a:p>
            <a:fld id="{D0C56872-6616-4DBA-B8B9-E51EBC7ABEF9}" type="slidenum">
              <a:t>32</a:t>
            </a:fld>
            <a:endParaRPr lang="en-US"/>
          </a:p>
        </p:txBody>
      </p:sp>
    </p:spTree>
    <p:extLst>
      <p:ext uri="{BB962C8B-B14F-4D97-AF65-F5344CB8AC3E}">
        <p14:creationId xmlns:p14="http://schemas.microsoft.com/office/powerpoint/2010/main" val="2160496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38ff9372b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38ff9372b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Clr>
                <a:schemeClr val="dk1"/>
              </a:buClr>
              <a:buSzPts val="1100"/>
              <a:buFont typeface="Arial"/>
              <a:buNone/>
            </a:pPr>
            <a:r>
              <a:rPr lang="en-US" sz="1400">
                <a:solidFill>
                  <a:schemeClr val="dk1"/>
                </a:solidFill>
              </a:rPr>
              <a:t>Presenter: Brad</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Brad</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38ff9372b8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38ff9372b8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Clr>
                <a:schemeClr val="dk1"/>
              </a:buClr>
              <a:buSzPts val="1100"/>
              <a:buFont typeface="Arial"/>
              <a:buNone/>
            </a:pPr>
            <a:r>
              <a:rPr lang="en-US" sz="1400">
                <a:solidFill>
                  <a:schemeClr val="dk1"/>
                </a:solidFill>
              </a:rPr>
              <a:t>Presenter: Brad  -Open to motions by committee members   </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Brad</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14149fa15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Brad Closes Meeting</a:t>
            </a:r>
            <a:endParaRPr/>
          </a:p>
        </p:txBody>
      </p:sp>
      <p:sp>
        <p:nvSpPr>
          <p:cNvPr id="337" name="Google Shape;337;g114149fa151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52b091bc7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52b091bc7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ecdd47279f_3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Brad</a:t>
            </a:r>
            <a:endParaRPr/>
          </a:p>
          <a:p>
            <a:pPr marL="0" lvl="0" indent="0" algn="l" rtl="0">
              <a:spcBef>
                <a:spcPts val="0"/>
              </a:spcBef>
              <a:spcAft>
                <a:spcPts val="0"/>
              </a:spcAft>
              <a:buNone/>
            </a:pPr>
            <a:r>
              <a:rPr lang="en-US"/>
              <a:t>Next Slide: Brad</a:t>
            </a:r>
            <a:endParaRPr/>
          </a:p>
        </p:txBody>
      </p:sp>
      <p:sp>
        <p:nvSpPr>
          <p:cNvPr id="69" name="Google Shape;69;gecdd47279f_3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fd6a6a52c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Brad   -Committee Roll Call  </a:t>
            </a:r>
            <a:endParaRPr/>
          </a:p>
          <a:p>
            <a:pPr marL="0" lvl="0" indent="0" algn="l" rtl="0">
              <a:spcBef>
                <a:spcPts val="0"/>
              </a:spcBef>
              <a:spcAft>
                <a:spcPts val="0"/>
              </a:spcAft>
              <a:buNone/>
            </a:pPr>
            <a:r>
              <a:rPr lang="en-US"/>
              <a:t>Next Slide: Brad (Agenda Roll Call)</a:t>
            </a:r>
            <a:endParaRPr/>
          </a:p>
        </p:txBody>
      </p:sp>
      <p:sp>
        <p:nvSpPr>
          <p:cNvPr id="77" name="Google Shape;77;gfd6a6a52c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394e12a40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Brad    -Agenda Roll Call Vote (meeting minutes from last meeting uploaded here: </a:t>
            </a:r>
            <a:r>
              <a:rPr lang="en-US" u="sng">
                <a:solidFill>
                  <a:schemeClr val="hlink"/>
                </a:solidFill>
                <a:hlinkClick r:id="rId3"/>
              </a:rPr>
              <a:t>https://www.hmiscfl.org/hmis-advisory-committee-2/</a:t>
            </a:r>
            <a:r>
              <a:rPr lang="en-US"/>
              <a:t>)</a:t>
            </a:r>
            <a:endParaRPr/>
          </a:p>
          <a:p>
            <a:pPr marL="0" lvl="0" indent="0" algn="l" rtl="0">
              <a:spcBef>
                <a:spcPts val="0"/>
              </a:spcBef>
              <a:spcAft>
                <a:spcPts val="0"/>
              </a:spcAft>
              <a:buNone/>
            </a:pPr>
            <a:r>
              <a:rPr lang="en-US"/>
              <a:t>Next:  Rocky</a:t>
            </a:r>
            <a:endParaRPr/>
          </a:p>
        </p:txBody>
      </p:sp>
      <p:sp>
        <p:nvSpPr>
          <p:cNvPr id="83" name="Google Shape;83;g1394e12a40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8ff9372b8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8ff9372b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Brad</a:t>
            </a:r>
            <a:endParaRPr/>
          </a:p>
          <a:p>
            <a:pPr marL="0" lvl="0" indent="0" algn="l" rtl="0">
              <a:spcBef>
                <a:spcPts val="0"/>
              </a:spcBef>
              <a:spcAft>
                <a:spcPts val="0"/>
              </a:spcAft>
              <a:buNone/>
            </a:pPr>
            <a:r>
              <a:rPr lang="en-US"/>
              <a:t>Next Slide: Ashley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Also mention expanded YYA can serve (cat 1, 2 and 4), and expanded eligible expenses</a:t>
            </a:r>
          </a:p>
        </p:txBody>
      </p:sp>
    </p:spTree>
    <p:extLst>
      <p:ext uri="{BB962C8B-B14F-4D97-AF65-F5344CB8AC3E}">
        <p14:creationId xmlns:p14="http://schemas.microsoft.com/office/powerpoint/2010/main" val="177938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921134a5c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921134a5c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Presenter: Racquel</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Next Slide: Racquel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712231552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Clr>
                <a:schemeClr val="dk1"/>
              </a:buClr>
              <a:buSzPts val="1100"/>
              <a:buFont typeface="Arial"/>
              <a:buNone/>
            </a:pPr>
            <a:r>
              <a:rPr lang="en-US" sz="1400">
                <a:solidFill>
                  <a:schemeClr val="dk1"/>
                </a:solidFill>
              </a:rPr>
              <a:t>Presenter: Racquel   </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Racquel</a:t>
            </a:r>
            <a:endParaRPr sz="1400">
              <a:solidFill>
                <a:schemeClr val="dk1"/>
              </a:solidFill>
            </a:endParaRPr>
          </a:p>
          <a:p>
            <a:pPr marL="0" lvl="0" indent="0" algn="l" rtl="0">
              <a:spcBef>
                <a:spcPts val="360"/>
              </a:spcBef>
              <a:spcAft>
                <a:spcPts val="0"/>
              </a:spcAft>
              <a:buClr>
                <a:schemeClr val="dk1"/>
              </a:buClr>
              <a:buSzPts val="1100"/>
              <a:buFont typeface="Arial"/>
              <a:buNone/>
            </a:pPr>
            <a:r>
              <a:rPr lang="en-US" sz="1400">
                <a:solidFill>
                  <a:schemeClr val="dk1"/>
                </a:solidFill>
              </a:rPr>
              <a:t>Next Slide: Raquel</a:t>
            </a:r>
            <a:endParaRPr/>
          </a:p>
        </p:txBody>
      </p:sp>
      <p:sp>
        <p:nvSpPr>
          <p:cNvPr id="305" name="Google Shape;305;g712231552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75ff49fa9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75ff49fa9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Racquel</a:t>
            </a:r>
            <a:endParaRPr/>
          </a:p>
          <a:p>
            <a:pPr marL="0" lvl="0" indent="0" algn="l" rtl="0">
              <a:spcBef>
                <a:spcPts val="0"/>
              </a:spcBef>
              <a:spcAft>
                <a:spcPts val="0"/>
              </a:spcAft>
              <a:buNone/>
            </a:pPr>
            <a:r>
              <a:rPr lang="en-US"/>
              <a:t>Next Slide: Racquel</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0"/>
        <p:cNvGrpSpPr/>
        <p:nvPr/>
      </p:nvGrpSpPr>
      <p:grpSpPr>
        <a:xfrm>
          <a:off x="0" y="0"/>
          <a:ext cx="0" cy="0"/>
          <a:chOff x="0" y="0"/>
          <a:chExt cx="0" cy="0"/>
        </a:xfrm>
      </p:grpSpPr>
      <p:sp>
        <p:nvSpPr>
          <p:cNvPr id="11" name="Google Shape;11;p2"/>
          <p:cNvSpPr/>
          <p:nvPr/>
        </p:nvSpPr>
        <p:spPr>
          <a:xfrm>
            <a:off x="0" y="1537930"/>
            <a:ext cx="12192000" cy="4832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5400" b="1" i="0" u="none" strike="noStrike" cap="none">
                <a:solidFill>
                  <a:srgbClr val="002060"/>
                </a:solidFill>
                <a:latin typeface="Calibri"/>
                <a:ea typeface="Calibri"/>
                <a:cs typeface="Calibri"/>
                <a:sym typeface="Calibri"/>
              </a:rPr>
              <a:t>Introduction to HMIS</a:t>
            </a:r>
            <a:endParaRPr sz="1400"/>
          </a:p>
          <a:p>
            <a:pPr marL="0" marR="0" lvl="0" indent="0" algn="ctr" rtl="0">
              <a:lnSpc>
                <a:spcPct val="100000"/>
              </a:lnSpc>
              <a:spcBef>
                <a:spcPts val="0"/>
              </a:spcBef>
              <a:spcAft>
                <a:spcPts val="0"/>
              </a:spcAft>
              <a:buNone/>
            </a:pPr>
            <a:r>
              <a:rPr lang="en-US" sz="5400" b="1" i="0" u="none" strike="noStrike" cap="none">
                <a:solidFill>
                  <a:srgbClr val="002060"/>
                </a:solidFill>
                <a:latin typeface="Calibri"/>
                <a:ea typeface="Calibri"/>
                <a:cs typeface="Calibri"/>
                <a:sym typeface="Calibri"/>
              </a:rPr>
              <a:t>Continuum of Care FL-507</a:t>
            </a:r>
            <a:endParaRPr sz="1400"/>
          </a:p>
          <a:p>
            <a:pPr marL="0" marR="0" lvl="0" indent="0" algn="ctr" rtl="0">
              <a:lnSpc>
                <a:spcPct val="100000"/>
              </a:lnSpc>
              <a:spcBef>
                <a:spcPts val="0"/>
              </a:spcBef>
              <a:spcAft>
                <a:spcPts val="0"/>
              </a:spcAft>
              <a:buNone/>
            </a:pPr>
            <a:endParaRPr sz="5400" b="1"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Homeless Services Network of Central Florida</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4065-D L.B. McLeod Road</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Orlando, FL 32811</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Phone: (407) 893-0133</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Fax: (407) 893-5299</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www.hsncfl.org</a:t>
            </a:r>
            <a:endParaRPr sz="2800" b="0" i="0" u="none" strike="noStrike" cap="none">
              <a:solidFill>
                <a:schemeClr val="dk1"/>
              </a:solidFill>
              <a:latin typeface="Calibri"/>
              <a:ea typeface="Calibri"/>
              <a:cs typeface="Calibri"/>
              <a:sym typeface="Calibri"/>
            </a:endParaRPr>
          </a:p>
        </p:txBody>
      </p:sp>
      <p:pic>
        <p:nvPicPr>
          <p:cNvPr id="12" name="Google Shape;12;p2"/>
          <p:cNvPicPr preferRelativeResize="0"/>
          <p:nvPr/>
        </p:nvPicPr>
        <p:blipFill rotWithShape="1">
          <a:blip r:embed="rId2">
            <a:alphaModFix/>
          </a:blip>
          <a:srcRect/>
          <a:stretch/>
        </p:blipFill>
        <p:spPr>
          <a:xfrm>
            <a:off x="4724190" y="428152"/>
            <a:ext cx="2743617" cy="129063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1"/>
        <p:cNvGrpSpPr/>
        <p:nvPr/>
      </p:nvGrpSpPr>
      <p:grpSpPr>
        <a:xfrm>
          <a:off x="0" y="0"/>
          <a:ext cx="0" cy="0"/>
          <a:chOff x="0" y="0"/>
          <a:chExt cx="0" cy="0"/>
        </a:xfrm>
      </p:grpSpPr>
      <p:sp>
        <p:nvSpPr>
          <p:cNvPr id="52" name="Google Shape;52;p12"/>
          <p:cNvSpPr txBox="1">
            <a:spLocks noGrp="1"/>
          </p:cNvSpPr>
          <p:nvPr>
            <p:ph type="title"/>
          </p:nvPr>
        </p:nvSpPr>
        <p:spPr>
          <a:xfrm rot="5400000">
            <a:off x="7284801" y="1828639"/>
            <a:ext cx="5851600" cy="2743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3200"/>
              <a:buFont typeface="Cabin"/>
              <a:buNone/>
              <a:defRPr sz="32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12"/>
          <p:cNvSpPr txBox="1">
            <a:spLocks noGrp="1"/>
          </p:cNvSpPr>
          <p:nvPr>
            <p:ph type="body" idx="1"/>
          </p:nvPr>
        </p:nvSpPr>
        <p:spPr>
          <a:xfrm rot="5400000">
            <a:off x="1697200" y="-812561"/>
            <a:ext cx="5851600" cy="802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rgbClr val="00B8B8"/>
              </a:buClr>
              <a:buSzPts val="3200"/>
              <a:buFont typeface="Arial"/>
              <a:buChar char="•"/>
              <a:defRPr sz="3200" b="0" i="0" u="none" strike="noStrike" cap="none">
                <a:solidFill>
                  <a:srgbClr val="00B8B8"/>
                </a:solidFill>
                <a:latin typeface="Calibri"/>
                <a:ea typeface="Calibri"/>
                <a:cs typeface="Calibri"/>
                <a:sym typeface="Calibri"/>
              </a:defRPr>
            </a:lvl1pPr>
            <a:lvl2pPr marL="914400" marR="0" lvl="1" indent="-406400" algn="l" rtl="0">
              <a:lnSpc>
                <a:spcPct val="100000"/>
              </a:lnSpc>
              <a:spcBef>
                <a:spcPts val="560"/>
              </a:spcBef>
              <a:spcAft>
                <a:spcPts val="0"/>
              </a:spcAft>
              <a:buClr>
                <a:srgbClr val="00B8B8"/>
              </a:buClr>
              <a:buSzPts val="2800"/>
              <a:buFont typeface="Arial"/>
              <a:buChar char="–"/>
              <a:defRPr sz="2800" b="0" i="0" u="none" strike="noStrike" cap="none">
                <a:solidFill>
                  <a:srgbClr val="00B8B8"/>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E36C09"/>
              </a:buClr>
              <a:buSzPts val="2400"/>
              <a:buFont typeface="Arial"/>
              <a:buChar char="•"/>
              <a:defRPr sz="2400" b="0" i="0" u="none" strike="noStrike" cap="none">
                <a:solidFill>
                  <a:srgbClr val="E36C09"/>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 name="Google Shape;54;p12"/>
          <p:cNvSpPr txBox="1">
            <a:spLocks noGrp="1"/>
          </p:cNvSpPr>
          <p:nvPr>
            <p:ph type="sldNum" idx="12"/>
          </p:nvPr>
        </p:nvSpPr>
        <p:spPr>
          <a:xfrm>
            <a:off x="10831457" y="6369045"/>
            <a:ext cx="750800" cy="2924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609600" y="274638"/>
            <a:ext cx="10972800" cy="1143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 name="Google Shape;57;p13"/>
          <p:cNvSpPr txBox="1">
            <a:spLocks noGrp="1"/>
          </p:cNvSpPr>
          <p:nvPr>
            <p:ph type="body" idx="1"/>
          </p:nvPr>
        </p:nvSpPr>
        <p:spPr>
          <a:xfrm>
            <a:off x="609600" y="1600200"/>
            <a:ext cx="10972800" cy="4526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8" name="Google Shape;58;p13"/>
          <p:cNvSpPr txBox="1">
            <a:spLocks noGrp="1"/>
          </p:cNvSpPr>
          <p:nvPr>
            <p:ph type="dt" idx="10"/>
          </p:nvPr>
        </p:nvSpPr>
        <p:spPr>
          <a:xfrm>
            <a:off x="609600" y="6356350"/>
            <a:ext cx="28448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13"/>
          <p:cNvSpPr txBox="1">
            <a:spLocks noGrp="1"/>
          </p:cNvSpPr>
          <p:nvPr>
            <p:ph type="ftr" idx="11"/>
          </p:nvPr>
        </p:nvSpPr>
        <p:spPr>
          <a:xfrm>
            <a:off x="4165600" y="6356350"/>
            <a:ext cx="38608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 name="Google Shape;60;p13"/>
          <p:cNvSpPr txBox="1">
            <a:spLocks noGrp="1"/>
          </p:cNvSpPr>
          <p:nvPr>
            <p:ph type="sldNum" idx="12"/>
          </p:nvPr>
        </p:nvSpPr>
        <p:spPr>
          <a:xfrm>
            <a:off x="8737600" y="6356350"/>
            <a:ext cx="28448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4" y="1122363"/>
            <a:ext cx="7588155" cy="2621154"/>
          </a:xfrm>
        </p:spPr>
        <p:txBody>
          <a:bodyPr anchor="b">
            <a:normAutofit/>
          </a:bodyPr>
          <a:lstStyle>
            <a:lvl1pPr algn="ctr">
              <a:defRPr sz="3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4" y="3843710"/>
            <a:ext cx="7588155" cy="1414091"/>
          </a:xfrm>
        </p:spPr>
        <p:txBody>
          <a:bodyPr>
            <a:normAutofit/>
          </a:bodyPr>
          <a:lstStyle>
            <a:lvl1pPr marL="0" indent="0" algn="ctr">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7/9/2024</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60392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7/9/2024</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74706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2" y="553618"/>
            <a:ext cx="8273140" cy="4008859"/>
          </a:xfrm>
        </p:spPr>
        <p:txBody>
          <a:bodyPr anchor="t">
            <a:normAutofit/>
          </a:bodyPr>
          <a:lstStyle>
            <a:lvl1pPr>
              <a:defRPr sz="405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1" y="4589465"/>
            <a:ext cx="8273140" cy="1384617"/>
          </a:xfrm>
        </p:spPr>
        <p:txBody>
          <a:bodyPr anchor="b">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7/9/2024</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16703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7/9/2024</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25710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1"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1" y="1685735"/>
            <a:ext cx="5157787" cy="559834"/>
          </a:xfrm>
        </p:spPr>
        <p:txBody>
          <a:bodyPr anchor="b">
            <a:normAutofit/>
          </a:bodyPr>
          <a:lstStyle>
            <a:lvl1pPr marL="0" indent="0">
              <a:lnSpc>
                <a:spcPct val="90000"/>
              </a:lnSpc>
              <a:buNone/>
              <a:defRPr sz="1500"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1" y="2386896"/>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1" y="1685735"/>
            <a:ext cx="5183188" cy="559834"/>
          </a:xfrm>
        </p:spPr>
        <p:txBody>
          <a:bodyPr anchor="b">
            <a:normAutofit/>
          </a:bodyPr>
          <a:lstStyle>
            <a:lvl1pPr marL="0" indent="0">
              <a:lnSpc>
                <a:spcPct val="90000"/>
              </a:lnSpc>
              <a:buNone/>
              <a:defRPr sz="1500"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200" y="2386896"/>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7/9/2024</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7312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7/9/2024</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20173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7/9/2024</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33065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8"/>
            <a:ext cx="3595635" cy="1757505"/>
          </a:xfrm>
        </p:spPr>
        <p:txBody>
          <a:bodyPr anchor="t">
            <a:normAutofit/>
          </a:bodyPr>
          <a:lstStyle>
            <a:lvl1pPr>
              <a:defRPr sz="21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2"/>
            <a:ext cx="3595635" cy="3728895"/>
          </a:xfrm>
        </p:spPr>
        <p:txBody>
          <a:bodyPr anchor="t">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7/9/2024</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04918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914400" y="2130425"/>
            <a:ext cx="10363200" cy="1470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4400"/>
              <a:buFont typeface="Cabin"/>
              <a:buNone/>
              <a:defRPr sz="44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3"/>
          <p:cNvSpPr txBox="1">
            <a:spLocks noGrp="1"/>
          </p:cNvSpPr>
          <p:nvPr>
            <p:ph type="subTitle" idx="1"/>
          </p:nvPr>
        </p:nvSpPr>
        <p:spPr>
          <a:xfrm>
            <a:off x="1828800" y="3886200"/>
            <a:ext cx="8534400" cy="1752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640"/>
              </a:spcBef>
              <a:spcAft>
                <a:spcPts val="0"/>
              </a:spcAft>
              <a:buClr>
                <a:srgbClr val="00B8B8"/>
              </a:buClr>
              <a:buSzPts val="3200"/>
              <a:buFont typeface="Arial"/>
              <a:buNone/>
              <a:defRPr sz="3200" b="0" i="0" u="none" strike="noStrike" cap="none">
                <a:solidFill>
                  <a:srgbClr val="00B8B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6" name="Google Shape;16;p3"/>
          <p:cNvSpPr txBox="1">
            <a:spLocks noGrp="1"/>
          </p:cNvSpPr>
          <p:nvPr>
            <p:ph type="sldNum" idx="12"/>
          </p:nvPr>
        </p:nvSpPr>
        <p:spPr>
          <a:xfrm>
            <a:off x="10831457" y="6369045"/>
            <a:ext cx="750800" cy="292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6"/>
            <a:ext cx="3595635" cy="2212313"/>
          </a:xfrm>
        </p:spPr>
        <p:txBody>
          <a:bodyPr anchor="t">
            <a:normAutofit/>
          </a:bodyPr>
          <a:lstStyle>
            <a:lvl1pPr>
              <a:defRPr sz="21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21" y="657103"/>
            <a:ext cx="6483687" cy="55559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7" cy="3434638"/>
          </a:xfrm>
        </p:spPr>
        <p:txBody>
          <a:bodyPr anchor="b"/>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7/9/2024</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08329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900"/>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7/9/2024</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42299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9"/>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7/9/2024</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01003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7/9/2024</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60392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7/9/2024</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74706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7/9/2024</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16703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7/9/2024</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25710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7/9/2024</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73124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7/9/2024</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201733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7/9/2024</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33065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4400"/>
              <a:buFont typeface="Cabin"/>
              <a:buNone/>
              <a:defRPr sz="44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4"/>
          <p:cNvSpPr txBox="1">
            <a:spLocks noGrp="1"/>
          </p:cNvSpPr>
          <p:nvPr>
            <p:ph type="body" idx="1"/>
          </p:nvPr>
        </p:nvSpPr>
        <p:spPr>
          <a:xfrm rot="5400000">
            <a:off x="3833101" y="-1623300"/>
            <a:ext cx="4525800" cy="109728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rgbClr val="002060"/>
              </a:buClr>
              <a:buSzPts val="3200"/>
              <a:buFont typeface="Arial"/>
              <a:buChar char="•"/>
              <a:defRPr sz="3200" b="0" i="0" u="none" strike="noStrike" cap="none">
                <a:solidFill>
                  <a:srgbClr val="002060"/>
                </a:solidFill>
                <a:latin typeface="Calibri"/>
                <a:ea typeface="Calibri"/>
                <a:cs typeface="Calibri"/>
                <a:sym typeface="Calibri"/>
              </a:defRPr>
            </a:lvl1pPr>
            <a:lvl2pPr marL="914400" marR="0" lvl="1" indent="-406400" algn="l" rtl="0">
              <a:lnSpc>
                <a:spcPct val="100000"/>
              </a:lnSpc>
              <a:spcBef>
                <a:spcPts val="560"/>
              </a:spcBef>
              <a:spcAft>
                <a:spcPts val="0"/>
              </a:spcAft>
              <a:buClr>
                <a:srgbClr val="00B8B8"/>
              </a:buClr>
              <a:buSzPts val="2800"/>
              <a:buFont typeface="Arial"/>
              <a:buChar char="–"/>
              <a:defRPr sz="2800" b="0" i="0" u="none" strike="noStrike" cap="none">
                <a:solidFill>
                  <a:srgbClr val="00B8B8"/>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E36C09"/>
              </a:buClr>
              <a:buSzPts val="2400"/>
              <a:buFont typeface="Arial"/>
              <a:buChar char="•"/>
              <a:defRPr sz="2400" b="0" i="0" u="none" strike="noStrike" cap="none">
                <a:solidFill>
                  <a:srgbClr val="E36C09"/>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Google Shape;20;p4"/>
          <p:cNvSpPr txBox="1">
            <a:spLocks noGrp="1"/>
          </p:cNvSpPr>
          <p:nvPr>
            <p:ph type="sldNum" idx="12"/>
          </p:nvPr>
        </p:nvSpPr>
        <p:spPr>
          <a:xfrm>
            <a:off x="10831457" y="6369045"/>
            <a:ext cx="750800" cy="292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7/9/2024</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049183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7/9/2024</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08329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7/9/2024</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42299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7/9/2024</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01003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rot="5400000">
            <a:off x="7284851" y="1828589"/>
            <a:ext cx="5851500" cy="2743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3200"/>
              <a:buFont typeface="Cabin"/>
              <a:buNone/>
              <a:defRPr sz="32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5"/>
          <p:cNvSpPr txBox="1">
            <a:spLocks noGrp="1"/>
          </p:cNvSpPr>
          <p:nvPr>
            <p:ph type="body" idx="1"/>
          </p:nvPr>
        </p:nvSpPr>
        <p:spPr>
          <a:xfrm rot="5400000">
            <a:off x="1697250" y="-812611"/>
            <a:ext cx="5851500" cy="80260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rgbClr val="00B8B8"/>
              </a:buClr>
              <a:buSzPts val="3200"/>
              <a:buFont typeface="Arial"/>
              <a:buChar char="•"/>
              <a:defRPr sz="3200" b="0" i="0" u="none" strike="noStrike" cap="none">
                <a:solidFill>
                  <a:srgbClr val="00B8B8"/>
                </a:solidFill>
                <a:latin typeface="Calibri"/>
                <a:ea typeface="Calibri"/>
                <a:cs typeface="Calibri"/>
                <a:sym typeface="Calibri"/>
              </a:defRPr>
            </a:lvl1pPr>
            <a:lvl2pPr marL="914400" marR="0" lvl="1" indent="-406400" algn="l" rtl="0">
              <a:lnSpc>
                <a:spcPct val="100000"/>
              </a:lnSpc>
              <a:spcBef>
                <a:spcPts val="560"/>
              </a:spcBef>
              <a:spcAft>
                <a:spcPts val="0"/>
              </a:spcAft>
              <a:buClr>
                <a:srgbClr val="00B8B8"/>
              </a:buClr>
              <a:buSzPts val="2800"/>
              <a:buFont typeface="Arial"/>
              <a:buChar char="–"/>
              <a:defRPr sz="2800" b="0" i="0" u="none" strike="noStrike" cap="none">
                <a:solidFill>
                  <a:srgbClr val="00B8B8"/>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E36C09"/>
              </a:buClr>
              <a:buSzPts val="2400"/>
              <a:buFont typeface="Arial"/>
              <a:buChar char="•"/>
              <a:defRPr sz="2400" b="0" i="0" u="none" strike="noStrike" cap="none">
                <a:solidFill>
                  <a:srgbClr val="E36C09"/>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Google Shape;24;p5"/>
          <p:cNvSpPr txBox="1">
            <a:spLocks noGrp="1"/>
          </p:cNvSpPr>
          <p:nvPr>
            <p:ph type="sldNum" idx="12"/>
          </p:nvPr>
        </p:nvSpPr>
        <p:spPr>
          <a:xfrm>
            <a:off x="10831457" y="6369045"/>
            <a:ext cx="750800" cy="292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8" name="Google Shape;28;p6"/>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 name="Google Shape;29;p6"/>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 name="Google Shape;30;p6"/>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 name="Google Shape;33;p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4" name="Google Shape;34;p7"/>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0"/>
        <p:cNvGrpSpPr/>
        <p:nvPr/>
      </p:nvGrpSpPr>
      <p:grpSpPr>
        <a:xfrm>
          <a:off x="0" y="0"/>
          <a:ext cx="0" cy="0"/>
          <a:chOff x="0" y="0"/>
          <a:chExt cx="0" cy="0"/>
        </a:xfrm>
      </p:grpSpPr>
      <p:sp>
        <p:nvSpPr>
          <p:cNvPr id="41" name="Google Shape;41;p9"/>
          <p:cNvSpPr/>
          <p:nvPr/>
        </p:nvSpPr>
        <p:spPr>
          <a:xfrm>
            <a:off x="0" y="1537930"/>
            <a:ext cx="12192000" cy="483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5400" b="1" i="0" u="none" strike="noStrike" cap="none">
                <a:solidFill>
                  <a:srgbClr val="002060"/>
                </a:solidFill>
                <a:latin typeface="Calibri"/>
                <a:ea typeface="Calibri"/>
                <a:cs typeface="Calibri"/>
                <a:sym typeface="Calibri"/>
              </a:rPr>
              <a:t>Introduction to HMIS</a:t>
            </a:r>
            <a:endParaRPr sz="1400"/>
          </a:p>
          <a:p>
            <a:pPr marL="0" marR="0" lvl="0" indent="0" algn="ctr" rtl="0">
              <a:lnSpc>
                <a:spcPct val="100000"/>
              </a:lnSpc>
              <a:spcBef>
                <a:spcPts val="0"/>
              </a:spcBef>
              <a:spcAft>
                <a:spcPts val="0"/>
              </a:spcAft>
              <a:buNone/>
            </a:pPr>
            <a:r>
              <a:rPr lang="en-US" sz="5400" b="1" i="0" u="none" strike="noStrike" cap="none">
                <a:solidFill>
                  <a:srgbClr val="002060"/>
                </a:solidFill>
                <a:latin typeface="Calibri"/>
                <a:ea typeface="Calibri"/>
                <a:cs typeface="Calibri"/>
                <a:sym typeface="Calibri"/>
              </a:rPr>
              <a:t>Continuum of Care FL-507</a:t>
            </a:r>
            <a:endParaRPr sz="1400"/>
          </a:p>
          <a:p>
            <a:pPr marL="0" marR="0" lvl="0" indent="0" algn="ctr" rtl="0">
              <a:lnSpc>
                <a:spcPct val="100000"/>
              </a:lnSpc>
              <a:spcBef>
                <a:spcPts val="0"/>
              </a:spcBef>
              <a:spcAft>
                <a:spcPts val="0"/>
              </a:spcAft>
              <a:buNone/>
            </a:pPr>
            <a:endParaRPr sz="5400" b="1" i="0" u="none" strike="noStrike" cap="none">
              <a:solidFill>
                <a:srgbClr val="002060"/>
              </a:solidFill>
              <a:latin typeface="Calibri"/>
              <a:ea typeface="Calibri"/>
              <a:cs typeface="Calibri"/>
              <a:sym typeface="Calibri"/>
            </a:endParaRPr>
          </a:p>
          <a:p>
            <a:pPr marL="0" marR="0" lvl="0" indent="0" algn="ctr" rtl="0">
              <a:lnSpc>
                <a:spcPct val="100000"/>
              </a:lnSpc>
              <a:spcBef>
                <a:spcPts val="0"/>
              </a:spcBef>
              <a:spcAft>
                <a:spcPts val="0"/>
              </a:spcAft>
              <a:buNone/>
            </a:pPr>
            <a:endParaRPr sz="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Homeless Services Network of Central Florida</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4065-D L.B. McLeod Road</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Orlando, FL 32811</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Phone: (407) 893-0133</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Fax: (407) 893-5299</a:t>
            </a:r>
            <a:endParaRPr sz="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www.hsncfl.org</a:t>
            </a:r>
            <a:endParaRPr sz="2800" b="0" i="0" u="none" strike="noStrike" cap="none">
              <a:solidFill>
                <a:schemeClr val="dk1"/>
              </a:solidFill>
              <a:latin typeface="Calibri"/>
              <a:ea typeface="Calibri"/>
              <a:cs typeface="Calibri"/>
              <a:sym typeface="Calibri"/>
            </a:endParaRPr>
          </a:p>
        </p:txBody>
      </p:sp>
      <p:pic>
        <p:nvPicPr>
          <p:cNvPr id="42" name="Google Shape;42;p9"/>
          <p:cNvPicPr preferRelativeResize="0"/>
          <p:nvPr/>
        </p:nvPicPr>
        <p:blipFill rotWithShape="1">
          <a:blip r:embed="rId2">
            <a:alphaModFix/>
          </a:blip>
          <a:srcRect/>
          <a:stretch/>
        </p:blipFill>
        <p:spPr>
          <a:xfrm>
            <a:off x="4724189" y="428151"/>
            <a:ext cx="2057712" cy="96797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3"/>
        <p:cNvGrpSpPr/>
        <p:nvPr/>
      </p:nvGrpSpPr>
      <p:grpSpPr>
        <a:xfrm>
          <a:off x="0" y="0"/>
          <a:ext cx="0" cy="0"/>
          <a:chOff x="0" y="0"/>
          <a:chExt cx="0" cy="0"/>
        </a:xfrm>
      </p:grpSpPr>
      <p:sp>
        <p:nvSpPr>
          <p:cNvPr id="44" name="Google Shape;44;p10"/>
          <p:cNvSpPr txBox="1">
            <a:spLocks noGrp="1"/>
          </p:cNvSpPr>
          <p:nvPr>
            <p:ph type="ctrTitle"/>
          </p:nvPr>
        </p:nvSpPr>
        <p:spPr>
          <a:xfrm>
            <a:off x="914400" y="2130425"/>
            <a:ext cx="10363200" cy="14700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4400"/>
              <a:buFont typeface="Cabin"/>
              <a:buNone/>
              <a:defRPr sz="44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 name="Google Shape;45;p10"/>
          <p:cNvSpPr txBox="1">
            <a:spLocks noGrp="1"/>
          </p:cNvSpPr>
          <p:nvPr>
            <p:ph type="subTitle" idx="1"/>
          </p:nvPr>
        </p:nvSpPr>
        <p:spPr>
          <a:xfrm>
            <a:off x="1828800" y="3886200"/>
            <a:ext cx="8534400" cy="17528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640"/>
              </a:spcBef>
              <a:spcAft>
                <a:spcPts val="0"/>
              </a:spcAft>
              <a:buClr>
                <a:srgbClr val="00B8B8"/>
              </a:buClr>
              <a:buSzPts val="3200"/>
              <a:buFont typeface="Arial"/>
              <a:buNone/>
              <a:defRPr sz="3200" b="0" i="0" u="none" strike="noStrike" cap="none">
                <a:solidFill>
                  <a:srgbClr val="00B8B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6" name="Google Shape;46;p10"/>
          <p:cNvSpPr txBox="1">
            <a:spLocks noGrp="1"/>
          </p:cNvSpPr>
          <p:nvPr>
            <p:ph type="sldNum" idx="12"/>
          </p:nvPr>
        </p:nvSpPr>
        <p:spPr>
          <a:xfrm>
            <a:off x="10831457" y="6369045"/>
            <a:ext cx="750800" cy="2924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7"/>
        <p:cNvGrpSpPr/>
        <p:nvPr/>
      </p:nvGrpSpPr>
      <p:grpSpPr>
        <a:xfrm>
          <a:off x="0" y="0"/>
          <a:ext cx="0" cy="0"/>
          <a:chOff x="0" y="0"/>
          <a:chExt cx="0" cy="0"/>
        </a:xfrm>
      </p:grpSpPr>
      <p:sp>
        <p:nvSpPr>
          <p:cNvPr id="48" name="Google Shape;48;p11"/>
          <p:cNvSpPr txBox="1">
            <a:spLocks noGrp="1"/>
          </p:cNvSpPr>
          <p:nvPr>
            <p:ph type="title"/>
          </p:nvPr>
        </p:nvSpPr>
        <p:spPr>
          <a:xfrm>
            <a:off x="609600" y="274638"/>
            <a:ext cx="10972800" cy="11432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060"/>
              </a:buClr>
              <a:buSzPts val="4400"/>
              <a:buFont typeface="Cabin"/>
              <a:buNone/>
              <a:defRPr sz="4400" b="0" i="0" u="none" strike="noStrike" cap="none">
                <a:solidFill>
                  <a:srgbClr val="002060"/>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 name="Google Shape;49;p11"/>
          <p:cNvSpPr txBox="1">
            <a:spLocks noGrp="1"/>
          </p:cNvSpPr>
          <p:nvPr>
            <p:ph type="body" idx="1"/>
          </p:nvPr>
        </p:nvSpPr>
        <p:spPr>
          <a:xfrm rot="5400000">
            <a:off x="3833001" y="-1623200"/>
            <a:ext cx="4526000" cy="109728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rgbClr val="002060"/>
              </a:buClr>
              <a:buSzPts val="3200"/>
              <a:buFont typeface="Arial"/>
              <a:buChar char="•"/>
              <a:defRPr sz="3200" b="0" i="0" u="none" strike="noStrike" cap="none">
                <a:solidFill>
                  <a:srgbClr val="002060"/>
                </a:solidFill>
                <a:latin typeface="Calibri"/>
                <a:ea typeface="Calibri"/>
                <a:cs typeface="Calibri"/>
                <a:sym typeface="Calibri"/>
              </a:defRPr>
            </a:lvl1pPr>
            <a:lvl2pPr marL="914400" marR="0" lvl="1" indent="-406400" algn="l" rtl="0">
              <a:lnSpc>
                <a:spcPct val="100000"/>
              </a:lnSpc>
              <a:spcBef>
                <a:spcPts val="560"/>
              </a:spcBef>
              <a:spcAft>
                <a:spcPts val="0"/>
              </a:spcAft>
              <a:buClr>
                <a:srgbClr val="00B8B8"/>
              </a:buClr>
              <a:buSzPts val="2800"/>
              <a:buFont typeface="Arial"/>
              <a:buChar char="–"/>
              <a:defRPr sz="2800" b="0" i="0" u="none" strike="noStrike" cap="none">
                <a:solidFill>
                  <a:srgbClr val="00B8B8"/>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E36C09"/>
              </a:buClr>
              <a:buSzPts val="2400"/>
              <a:buFont typeface="Arial"/>
              <a:buChar char="•"/>
              <a:defRPr sz="2400" b="0" i="0" u="none" strike="noStrike" cap="none">
                <a:solidFill>
                  <a:srgbClr val="E36C09"/>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 name="Google Shape;50;p11"/>
          <p:cNvSpPr txBox="1">
            <a:spLocks noGrp="1"/>
          </p:cNvSpPr>
          <p:nvPr>
            <p:ph type="sldNum" idx="12"/>
          </p:nvPr>
        </p:nvSpPr>
        <p:spPr>
          <a:xfrm>
            <a:off x="10831457" y="6369045"/>
            <a:ext cx="750800" cy="2924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image" Target="../media/image1.jpe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8">
            <a:alphaModFix amt="20000"/>
          </a:blip>
          <a:stretch>
            <a:fillRect/>
          </a:stretch>
        </a:blipFill>
        <a:effectLst/>
      </p:bgPr>
    </p:bg>
    <p:spTree>
      <p:nvGrpSpPr>
        <p:cNvPr id="1" name="Shape 5"/>
        <p:cNvGrpSpPr/>
        <p:nvPr/>
      </p:nvGrpSpPr>
      <p:grpSpPr>
        <a:xfrm>
          <a:off x="0" y="0"/>
          <a:ext cx="0" cy="0"/>
          <a:chOff x="0" y="0"/>
          <a:chExt cx="0" cy="0"/>
        </a:xfrm>
      </p:grpSpPr>
      <p:sp>
        <p:nvSpPr>
          <p:cNvPr id="6" name="Google Shape;6;p1"/>
          <p:cNvSpPr/>
          <p:nvPr/>
        </p:nvSpPr>
        <p:spPr>
          <a:xfrm>
            <a:off x="4143303" y="-1798"/>
            <a:ext cx="8039616" cy="6859801"/>
          </a:xfrm>
          <a:custGeom>
            <a:avLst/>
            <a:gdLst/>
            <a:ahLst/>
            <a:cxnLst/>
            <a:rect l="l" t="t" r="r" b="b"/>
            <a:pathLst>
              <a:path w="6029712" h="6859801" extrusionOk="0">
                <a:moveTo>
                  <a:pt x="0" y="291"/>
                </a:moveTo>
                <a:lnTo>
                  <a:pt x="6029712" y="0"/>
                </a:lnTo>
                <a:lnTo>
                  <a:pt x="6029712" y="6858001"/>
                </a:lnTo>
                <a:lnTo>
                  <a:pt x="1024828" y="6859801"/>
                </a:lnTo>
                <a:lnTo>
                  <a:pt x="0" y="29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 name="Google Shape;7;p1"/>
          <p:cNvSpPr/>
          <p:nvPr/>
        </p:nvSpPr>
        <p:spPr>
          <a:xfrm>
            <a:off x="2957459" y="-899"/>
            <a:ext cx="1603484" cy="6856730"/>
          </a:xfrm>
          <a:custGeom>
            <a:avLst/>
            <a:gdLst/>
            <a:ahLst/>
            <a:cxnLst/>
            <a:rect l="l" t="t" r="r" b="b"/>
            <a:pathLst>
              <a:path w="1202613" h="6856730" extrusionOk="0">
                <a:moveTo>
                  <a:pt x="0" y="820"/>
                </a:moveTo>
                <a:lnTo>
                  <a:pt x="182705" y="0"/>
                </a:lnTo>
                <a:lnTo>
                  <a:pt x="1202613" y="6856730"/>
                </a:lnTo>
                <a:lnTo>
                  <a:pt x="1016387" y="6856729"/>
                </a:lnTo>
                <a:lnTo>
                  <a:pt x="0" y="82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 name="Google Shape;8;p1"/>
          <p:cNvSpPr txBox="1">
            <a:spLocks noGrp="1"/>
          </p:cNvSpPr>
          <p:nvPr>
            <p:ph type="dt" idx="10"/>
          </p:nvPr>
        </p:nvSpPr>
        <p:spPr>
          <a:xfrm>
            <a:off x="609600" y="6356748"/>
            <a:ext cx="2844800" cy="364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9" name="Google Shape;9;p1"/>
          <p:cNvPicPr preferRelativeResize="0"/>
          <p:nvPr/>
        </p:nvPicPr>
        <p:blipFill>
          <a:blip r:embed="rId9">
            <a:alphaModFix/>
          </a:blip>
          <a:stretch>
            <a:fillRect/>
          </a:stretch>
        </p:blipFill>
        <p:spPr>
          <a:xfrm>
            <a:off x="10441334" y="139326"/>
            <a:ext cx="1485633" cy="6762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7">
            <a:alphaModFix amt="20000"/>
          </a:blip>
          <a:stretch>
            <a:fillRect/>
          </a:stretch>
        </a:blipFill>
        <a:effectLst/>
      </p:bgPr>
    </p:bg>
    <p:spTree>
      <p:nvGrpSpPr>
        <p:cNvPr id="1" name="Shape 35"/>
        <p:cNvGrpSpPr/>
        <p:nvPr/>
      </p:nvGrpSpPr>
      <p:grpSpPr>
        <a:xfrm>
          <a:off x="0" y="0"/>
          <a:ext cx="0" cy="0"/>
          <a:chOff x="0" y="0"/>
          <a:chExt cx="0" cy="0"/>
        </a:xfrm>
      </p:grpSpPr>
      <p:sp>
        <p:nvSpPr>
          <p:cNvPr id="36" name="Google Shape;36;p8"/>
          <p:cNvSpPr/>
          <p:nvPr/>
        </p:nvSpPr>
        <p:spPr>
          <a:xfrm>
            <a:off x="4143303" y="-1798"/>
            <a:ext cx="8039616" cy="6859801"/>
          </a:xfrm>
          <a:custGeom>
            <a:avLst/>
            <a:gdLst/>
            <a:ahLst/>
            <a:cxnLst/>
            <a:rect l="l" t="t" r="r" b="b"/>
            <a:pathLst>
              <a:path w="6029712" h="6859801" extrusionOk="0">
                <a:moveTo>
                  <a:pt x="0" y="291"/>
                </a:moveTo>
                <a:lnTo>
                  <a:pt x="6029712" y="0"/>
                </a:lnTo>
                <a:lnTo>
                  <a:pt x="6029712" y="6858001"/>
                </a:lnTo>
                <a:lnTo>
                  <a:pt x="1024828" y="6859801"/>
                </a:lnTo>
                <a:lnTo>
                  <a:pt x="0" y="29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 name="Google Shape;37;p8"/>
          <p:cNvSpPr/>
          <p:nvPr/>
        </p:nvSpPr>
        <p:spPr>
          <a:xfrm>
            <a:off x="2957459" y="-899"/>
            <a:ext cx="1603484" cy="6856730"/>
          </a:xfrm>
          <a:custGeom>
            <a:avLst/>
            <a:gdLst/>
            <a:ahLst/>
            <a:cxnLst/>
            <a:rect l="l" t="t" r="r" b="b"/>
            <a:pathLst>
              <a:path w="1202613" h="6856730" extrusionOk="0">
                <a:moveTo>
                  <a:pt x="0" y="820"/>
                </a:moveTo>
                <a:lnTo>
                  <a:pt x="182705" y="0"/>
                </a:lnTo>
                <a:lnTo>
                  <a:pt x="1202613" y="6856730"/>
                </a:lnTo>
                <a:lnTo>
                  <a:pt x="1016387" y="6856729"/>
                </a:lnTo>
                <a:lnTo>
                  <a:pt x="0" y="82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 name="Google Shape;38;p8"/>
          <p:cNvSpPr txBox="1">
            <a:spLocks noGrp="1"/>
          </p:cNvSpPr>
          <p:nvPr>
            <p:ph type="dt" idx="10"/>
          </p:nvPr>
        </p:nvSpPr>
        <p:spPr>
          <a:xfrm>
            <a:off x="609600" y="6356748"/>
            <a:ext cx="2844800" cy="3640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39" name="Google Shape;39;p8"/>
          <p:cNvPicPr preferRelativeResize="0"/>
          <p:nvPr/>
        </p:nvPicPr>
        <p:blipFill>
          <a:blip r:embed="rId8">
            <a:alphaModFix/>
          </a:blip>
          <a:stretch>
            <a:fillRect/>
          </a:stretch>
        </p:blipFill>
        <p:spPr>
          <a:xfrm>
            <a:off x="10441333" y="139333"/>
            <a:ext cx="1341067" cy="7299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9"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8"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4"/>
            <a:ext cx="3494315" cy="365125"/>
          </a:xfrm>
          <a:prstGeom prst="rect">
            <a:avLst/>
          </a:prstGeom>
        </p:spPr>
        <p:txBody>
          <a:bodyPr vert="horz" lIns="91440" tIns="45720" rIns="91440" bIns="45720" rtlCol="0" anchor="ctr"/>
          <a:lstStyle>
            <a:lvl1pPr algn="l">
              <a:defRPr sz="675">
                <a:solidFill>
                  <a:schemeClr val="tx1"/>
                </a:solidFill>
              </a:defRPr>
            </a:lvl1pPr>
          </a:lstStyle>
          <a:p>
            <a:fld id="{67F45AC6-C491-4585-A584-9CE2AF7D5500}" type="datetime1">
              <a:rPr lang="en-US" smtClean="0"/>
              <a:t>7/9/2024</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2" y="6453004"/>
            <a:ext cx="2805405" cy="365125"/>
          </a:xfrm>
          <a:prstGeom prst="rect">
            <a:avLst/>
          </a:prstGeom>
        </p:spPr>
        <p:txBody>
          <a:bodyPr vert="horz" lIns="91440" tIns="45720" rIns="91440" bIns="45720" rtlCol="0" anchor="ctr"/>
          <a:lstStyle>
            <a:lvl1pPr algn="r">
              <a:defRPr sz="675">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3" y="6453004"/>
            <a:ext cx="429207" cy="365125"/>
          </a:xfrm>
          <a:prstGeom prst="rect">
            <a:avLst/>
          </a:prstGeom>
        </p:spPr>
        <p:txBody>
          <a:bodyPr vert="horz" lIns="91440" tIns="45720" rIns="91440" bIns="45720" rtlCol="0" anchor="ctr"/>
          <a:lstStyle>
            <a:lvl1pPr algn="r">
              <a:defRPr sz="675">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525042796"/>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7/9/2024</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5250427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1D_0.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hyperlink" Target="http://www.hmiscfl.org" TargetMode="External"/><Relationship Id="rId4" Type="http://schemas.openxmlformats.org/officeDocument/2006/relationships/hyperlink" Target="https://zoom.us/j/97407205687" TargetMode="External"/></Relationships>
</file>

<file path=ppt/slides/_rels/slide11.xml.rels><?xml version="1.0" encoding="UTF-8" standalone="yes"?>
<Relationships xmlns="http://schemas.openxmlformats.org/package/2006/relationships"><Relationship Id="rId3" Type="http://schemas.microsoft.com/office/2018/10/relationships/comments" Target="../comments/modernComment_11E_0.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mailto:hmis@hsncfl.org" TargetMode="External"/><Relationship Id="rId5" Type="http://schemas.openxmlformats.org/officeDocument/2006/relationships/hyperlink" Target="https://calendly.com/hmis/15min-1" TargetMode="External"/><Relationship Id="rId4" Type="http://schemas.openxmlformats.org/officeDocument/2006/relationships/hyperlink" Target="http://www.hmiscfl.org" TargetMode="External"/></Relationships>
</file>

<file path=ppt/slides/_rels/slide12.xml.rels><?xml version="1.0" encoding="UTF-8" standalone="yes"?>
<Relationships xmlns="http://schemas.openxmlformats.org/package/2006/relationships"><Relationship Id="rId3" Type="http://schemas.microsoft.com/office/2018/10/relationships/comments" Target="../comments/modernComment_11F_0.xm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hyperlink" Target="http://www.hmiscfl.org"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4.xml"/><Relationship Id="rId1" Type="http://schemas.openxmlformats.org/officeDocument/2006/relationships/video" Target="https://www.youtube.com/embed/AlDhr9R2iCg?feature=oembed"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27.svg"/></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hyperlink" Target="http://hmiscfl.org"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mailto:hmis-advisory@hsncfl.org"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hmiscfl.org/point-in-time-infographic-2024/" TargetMode="External"/><Relationship Id="rId2" Type="http://schemas.openxmlformats.org/officeDocument/2006/relationships/hyperlink" Target="https://hsncfl.sharepoint.com/:p:/r/sites/hmistools/_layouts/15/Doc.aspx?sourcedoc=%7BF8D69E88-6337-439F-870C-53BBB8B4C44E%7D&amp;file=2024-7-09_HMISAdvisoryCommittee.pptx&amp;nav=eyJzSWQiOjMxMCwiY0lkIjozNDc5NTk5NzA4LCJjb21tZW50SWQiOiIxRDNGOTAzMC0zOEUzLTREMjAtQUQwRC0xM0MxQzU0NjFDODQifQ&amp;action=edit&amp;mobileredirect=true&amp;wdOrigin=TEAMS-WEB.p2p_ns.rwc&amp;wdExp=TEAMS-TREATMENT&amp;wdhostclicktime=1720454971584&amp;web=1" TargetMode="External"/><Relationship Id="rId1" Type="http://schemas.openxmlformats.org/officeDocument/2006/relationships/slideLayout" Target="../slideLayouts/slideLayout2.xml"/><Relationship Id="rId6" Type="http://schemas.openxmlformats.org/officeDocument/2006/relationships/hyperlink" Target="https://www.hmiscfl.org/point-in-time-infographic-2024-seminole-county/" TargetMode="External"/><Relationship Id="rId5" Type="http://schemas.openxmlformats.org/officeDocument/2006/relationships/hyperlink" Target="https://www.hmiscfl.org/point-in-time-infographic-2024-osceola-county/" TargetMode="External"/><Relationship Id="rId4" Type="http://schemas.openxmlformats.org/officeDocument/2006/relationships/hyperlink" Target="https://www.hmiscfl.org/point-in-time-infographic-2024-orange-county/"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docs.google.com/forms/d/e/1FAIpQLSfxrFFdsAlJSslEOnuLmOC1CO95DuAO8QOYvTvzSoZbln_JqQ/viewform"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1C_0.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ctrTitle"/>
          </p:nvPr>
        </p:nvSpPr>
        <p:spPr>
          <a:xfrm>
            <a:off x="2209800" y="1620150"/>
            <a:ext cx="7772400" cy="1470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b="1"/>
              <a:t>HMIS Advisory </a:t>
            </a:r>
            <a:endParaRPr b="1"/>
          </a:p>
          <a:p>
            <a:pPr marL="0" lvl="0" indent="0" algn="ctr" rtl="0">
              <a:spcBef>
                <a:spcPts val="0"/>
              </a:spcBef>
              <a:spcAft>
                <a:spcPts val="0"/>
              </a:spcAft>
              <a:buClr>
                <a:schemeClr val="dk1"/>
              </a:buClr>
              <a:buSzPts val="4400"/>
              <a:buFont typeface="Calibri"/>
              <a:buNone/>
            </a:pPr>
            <a:r>
              <a:rPr lang="en-US" b="1"/>
              <a:t>Committee Meeting</a:t>
            </a:r>
            <a:endParaRPr b="1"/>
          </a:p>
        </p:txBody>
      </p:sp>
      <p:sp>
        <p:nvSpPr>
          <p:cNvPr id="66" name="Google Shape;66;p14"/>
          <p:cNvSpPr txBox="1">
            <a:spLocks noGrp="1"/>
          </p:cNvSpPr>
          <p:nvPr>
            <p:ph type="subTitle" idx="1"/>
          </p:nvPr>
        </p:nvSpPr>
        <p:spPr>
          <a:xfrm>
            <a:off x="2373100" y="3486150"/>
            <a:ext cx="7543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3200"/>
              <a:buNone/>
            </a:pPr>
            <a:r>
              <a:rPr lang="en-US">
                <a:solidFill>
                  <a:schemeClr val="dk1"/>
                </a:solidFill>
              </a:rPr>
              <a:t>Central Florida Commission on Homelessness (CFCH)</a:t>
            </a:r>
            <a:endParaRPr>
              <a:solidFill>
                <a:schemeClr val="dk1"/>
              </a:solidFill>
            </a:endParaRPr>
          </a:p>
          <a:p>
            <a:pPr marL="0" lvl="0" indent="0" algn="ctr" rtl="0">
              <a:spcBef>
                <a:spcPts val="0"/>
              </a:spcBef>
              <a:spcAft>
                <a:spcPts val="0"/>
              </a:spcAft>
              <a:buClr>
                <a:srgbClr val="888888"/>
              </a:buClr>
              <a:buSzPts val="3200"/>
              <a:buNone/>
            </a:pPr>
            <a:r>
              <a:rPr lang="en-US">
                <a:solidFill>
                  <a:schemeClr val="dk1"/>
                </a:solidFill>
              </a:rPr>
              <a:t>CoC FL-507</a:t>
            </a:r>
            <a:endParaRPr>
              <a:solidFill>
                <a:schemeClr val="dk1"/>
              </a:solidFill>
            </a:endParaRPr>
          </a:p>
          <a:p>
            <a:pPr marL="0" lvl="0" indent="0" algn="ctr" rtl="0">
              <a:spcBef>
                <a:spcPts val="0"/>
              </a:spcBef>
              <a:spcAft>
                <a:spcPts val="0"/>
              </a:spcAft>
              <a:buClr>
                <a:srgbClr val="888888"/>
              </a:buClr>
              <a:buSzPts val="3200"/>
              <a:buNone/>
            </a:pPr>
            <a:r>
              <a:rPr lang="en-US">
                <a:solidFill>
                  <a:schemeClr val="dk1"/>
                </a:solidFill>
              </a:rPr>
              <a:t>July 9th, 2024</a:t>
            </a:r>
            <a:br>
              <a:rPr lang="en-US"/>
            </a:br>
            <a:endParaRPr sz="1800">
              <a:solidFill>
                <a:schemeClr val="dk1"/>
              </a:solidFill>
            </a:endParaRPr>
          </a:p>
          <a:p>
            <a:pPr marL="0" lvl="0" indent="0" algn="ctr" rtl="0">
              <a:spcBef>
                <a:spcPts val="0"/>
              </a:spcBef>
              <a:spcAft>
                <a:spcPts val="0"/>
              </a:spcAft>
              <a:buClr>
                <a:srgbClr val="888888"/>
              </a:buClr>
              <a:buSzPts val="3200"/>
              <a:buNone/>
            </a:pPr>
            <a:endParaRPr sz="2700">
              <a:solidFill>
                <a:schemeClr val="dk1"/>
              </a:solidFill>
            </a:endParaRPr>
          </a:p>
          <a:p>
            <a:pPr marL="0" lvl="0" indent="0" algn="ctr" rtl="0">
              <a:spcBef>
                <a:spcPts val="0"/>
              </a:spcBef>
              <a:spcAft>
                <a:spcPts val="0"/>
              </a:spcAft>
              <a:buClr>
                <a:srgbClr val="888888"/>
              </a:buClr>
              <a:buSzPts val="3200"/>
              <a:buNone/>
            </a:pPr>
            <a:r>
              <a:rPr lang="en-US" sz="2700">
                <a:solidFill>
                  <a:schemeClr val="dk1"/>
                </a:solidFill>
              </a:rPr>
              <a:t>Brad Sefter, Committee Chair</a:t>
            </a:r>
            <a:endParaRPr sz="27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3"/>
          <p:cNvSpPr txBox="1">
            <a:spLocks noGrp="1"/>
          </p:cNvSpPr>
          <p:nvPr>
            <p:ph type="title"/>
          </p:nvPr>
        </p:nvSpPr>
        <p:spPr>
          <a:xfrm>
            <a:off x="1981200" y="0"/>
            <a:ext cx="8229600" cy="957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2060"/>
                </a:solidFill>
                <a:latin typeface="Cabin"/>
                <a:ea typeface="Cabin"/>
                <a:cs typeface="Cabin"/>
                <a:sym typeface="Cabin"/>
              </a:rPr>
              <a:t>HMIS Training &amp; Support</a:t>
            </a:r>
            <a:endParaRPr sz="3600" b="1"/>
          </a:p>
        </p:txBody>
      </p:sp>
      <p:sp>
        <p:nvSpPr>
          <p:cNvPr id="308" name="Google Shape;308;p43"/>
          <p:cNvSpPr txBox="1">
            <a:spLocks noGrp="1"/>
          </p:cNvSpPr>
          <p:nvPr>
            <p:ph type="body" idx="1"/>
          </p:nvPr>
        </p:nvSpPr>
        <p:spPr>
          <a:xfrm>
            <a:off x="1981200" y="595525"/>
            <a:ext cx="8229600" cy="5713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640"/>
              </a:spcBef>
              <a:spcAft>
                <a:spcPts val="0"/>
              </a:spcAft>
              <a:buNone/>
            </a:pPr>
            <a:endParaRPr sz="200" b="1"/>
          </a:p>
          <a:p>
            <a:pPr marL="0" lvl="0" indent="0" algn="l" rtl="0">
              <a:lnSpc>
                <a:spcPct val="115000"/>
              </a:lnSpc>
              <a:spcBef>
                <a:spcPts val="640"/>
              </a:spcBef>
              <a:spcAft>
                <a:spcPts val="0"/>
              </a:spcAft>
              <a:buNone/>
            </a:pPr>
            <a:r>
              <a:rPr lang="en-US" sz="1700" b="1">
                <a:solidFill>
                  <a:schemeClr val="dk1"/>
                </a:solidFill>
              </a:rPr>
              <a:t>Our routine monthly training calendar:</a:t>
            </a:r>
            <a:endParaRPr sz="1700">
              <a:solidFill>
                <a:schemeClr val="dk1"/>
              </a:solidFill>
            </a:endParaRPr>
          </a:p>
          <a:p>
            <a:pPr marL="0" lvl="0" indent="0" algn="l" rtl="0">
              <a:lnSpc>
                <a:spcPct val="115000"/>
              </a:lnSpc>
              <a:spcBef>
                <a:spcPts val="640"/>
              </a:spcBef>
              <a:spcAft>
                <a:spcPts val="0"/>
              </a:spcAft>
              <a:buNone/>
            </a:pPr>
            <a:r>
              <a:rPr lang="en-US" sz="1700">
                <a:solidFill>
                  <a:schemeClr val="dk1"/>
                </a:solidFill>
              </a:rPr>
              <a:t>1st &amp; 3rd Tuesday: HMIS 101 New User Training (9a - 2p)</a:t>
            </a:r>
            <a:endParaRPr sz="1700" b="1" i="1">
              <a:solidFill>
                <a:schemeClr val="dk1"/>
              </a:solidFill>
            </a:endParaRPr>
          </a:p>
          <a:p>
            <a:pPr marL="0" lvl="0" indent="0" algn="l" rtl="0">
              <a:lnSpc>
                <a:spcPct val="115000"/>
              </a:lnSpc>
              <a:spcBef>
                <a:spcPts val="640"/>
              </a:spcBef>
              <a:spcAft>
                <a:spcPts val="0"/>
              </a:spcAft>
              <a:buNone/>
            </a:pPr>
            <a:r>
              <a:rPr lang="en-US" sz="1700">
                <a:solidFill>
                  <a:schemeClr val="dk1"/>
                </a:solidFill>
              </a:rPr>
              <a:t>2nd &amp; 4th Wednesday: HMIS 101/102 Refreshers (2p - 4p)</a:t>
            </a:r>
            <a:endParaRPr sz="1700">
              <a:solidFill>
                <a:schemeClr val="dk1"/>
              </a:solidFill>
            </a:endParaRPr>
          </a:p>
          <a:p>
            <a:pPr marL="0" lvl="0" indent="0" algn="l" rtl="0">
              <a:lnSpc>
                <a:spcPct val="115000"/>
              </a:lnSpc>
              <a:spcBef>
                <a:spcPts val="640"/>
              </a:spcBef>
              <a:spcAft>
                <a:spcPts val="0"/>
              </a:spcAft>
              <a:buNone/>
            </a:pPr>
            <a:r>
              <a:rPr lang="en-US" sz="1700">
                <a:solidFill>
                  <a:schemeClr val="dk1"/>
                </a:solidFill>
              </a:rPr>
              <a:t>3rd Tuesday: ClientTrack Introduction to Reports Training (3p - 4:30p)</a:t>
            </a:r>
            <a:endParaRPr sz="1700">
              <a:solidFill>
                <a:schemeClr val="dk1"/>
              </a:solidFill>
            </a:endParaRPr>
          </a:p>
          <a:p>
            <a:pPr marL="0" lvl="0" indent="0" algn="l" rtl="0">
              <a:lnSpc>
                <a:spcPct val="115000"/>
              </a:lnSpc>
              <a:spcBef>
                <a:spcPts val="640"/>
              </a:spcBef>
              <a:spcAft>
                <a:spcPts val="0"/>
              </a:spcAft>
              <a:buNone/>
            </a:pPr>
            <a:endParaRPr sz="500">
              <a:solidFill>
                <a:schemeClr val="dk1"/>
              </a:solidFill>
            </a:endParaRPr>
          </a:p>
          <a:p>
            <a:pPr marL="0" lvl="0" indent="0" algn="l" rtl="0">
              <a:lnSpc>
                <a:spcPct val="115000"/>
              </a:lnSpc>
              <a:spcBef>
                <a:spcPts val="640"/>
              </a:spcBef>
              <a:spcAft>
                <a:spcPts val="0"/>
              </a:spcAft>
              <a:buNone/>
            </a:pPr>
            <a:r>
              <a:rPr lang="en-US" sz="1700" b="1">
                <a:solidFill>
                  <a:schemeClr val="dk1"/>
                </a:solidFill>
              </a:rPr>
              <a:t>Ad-Hoc Reports Training (request via HMIS Support Ticket)</a:t>
            </a:r>
            <a:endParaRPr sz="1700" b="1">
              <a:solidFill>
                <a:schemeClr val="dk1"/>
              </a:solidFill>
            </a:endParaRPr>
          </a:p>
          <a:p>
            <a:pPr marL="0" lvl="0" indent="0" algn="l" rtl="0">
              <a:lnSpc>
                <a:spcPct val="115000"/>
              </a:lnSpc>
              <a:spcBef>
                <a:spcPts val="640"/>
              </a:spcBef>
              <a:spcAft>
                <a:spcPts val="0"/>
              </a:spcAft>
              <a:buNone/>
            </a:pPr>
            <a:r>
              <a:rPr lang="en-US" sz="1700">
                <a:solidFill>
                  <a:schemeClr val="dk1"/>
                </a:solidFill>
              </a:rPr>
              <a:t>APR/CAPER in ClientTrack</a:t>
            </a:r>
            <a:endParaRPr sz="1700">
              <a:solidFill>
                <a:schemeClr val="dk1"/>
              </a:solidFill>
            </a:endParaRPr>
          </a:p>
          <a:p>
            <a:pPr marL="0" lvl="0" indent="0" algn="l" rtl="0">
              <a:lnSpc>
                <a:spcPct val="115000"/>
              </a:lnSpc>
              <a:spcBef>
                <a:spcPts val="640"/>
              </a:spcBef>
              <a:spcAft>
                <a:spcPts val="0"/>
              </a:spcAft>
              <a:buNone/>
            </a:pPr>
            <a:r>
              <a:rPr lang="en-US" sz="1700">
                <a:solidFill>
                  <a:schemeClr val="dk1"/>
                </a:solidFill>
              </a:rPr>
              <a:t>Everyday Reporting in ClientTrack </a:t>
            </a:r>
            <a:endParaRPr sz="1700">
              <a:solidFill>
                <a:schemeClr val="dk1"/>
              </a:solidFill>
            </a:endParaRPr>
          </a:p>
          <a:p>
            <a:pPr marL="0" lvl="0" indent="0" algn="l" rtl="0">
              <a:lnSpc>
                <a:spcPct val="115000"/>
              </a:lnSpc>
              <a:spcBef>
                <a:spcPts val="640"/>
              </a:spcBef>
              <a:spcAft>
                <a:spcPts val="0"/>
              </a:spcAft>
              <a:buNone/>
            </a:pPr>
            <a:r>
              <a:rPr lang="en-US" sz="1700">
                <a:solidFill>
                  <a:schemeClr val="dk1"/>
                </a:solidFill>
              </a:rPr>
              <a:t>Explore Data Explorer</a:t>
            </a:r>
            <a:endParaRPr sz="1700">
              <a:solidFill>
                <a:schemeClr val="dk1"/>
              </a:solidFill>
            </a:endParaRPr>
          </a:p>
          <a:p>
            <a:pPr marL="0" lvl="0" indent="0" algn="l" rtl="0">
              <a:lnSpc>
                <a:spcPct val="115000"/>
              </a:lnSpc>
              <a:spcBef>
                <a:spcPts val="640"/>
              </a:spcBef>
              <a:spcAft>
                <a:spcPts val="0"/>
              </a:spcAft>
              <a:buNone/>
            </a:pPr>
            <a:r>
              <a:rPr lang="en-US" sz="1700">
                <a:solidFill>
                  <a:schemeClr val="dk1"/>
                </a:solidFill>
              </a:rPr>
              <a:t>Data Quality Workshop</a:t>
            </a:r>
            <a:endParaRPr sz="1700">
              <a:solidFill>
                <a:schemeClr val="dk1"/>
              </a:solidFill>
            </a:endParaRPr>
          </a:p>
          <a:p>
            <a:pPr marL="0" lvl="0" indent="0" algn="l" rtl="0">
              <a:lnSpc>
                <a:spcPct val="115000"/>
              </a:lnSpc>
              <a:spcBef>
                <a:spcPts val="640"/>
              </a:spcBef>
              <a:spcAft>
                <a:spcPts val="0"/>
              </a:spcAft>
              <a:buNone/>
            </a:pPr>
            <a:endParaRPr sz="400" i="1">
              <a:solidFill>
                <a:schemeClr val="dk1"/>
              </a:solidFill>
            </a:endParaRPr>
          </a:p>
          <a:p>
            <a:pPr marL="0" lvl="0" indent="0" algn="l" rtl="0">
              <a:lnSpc>
                <a:spcPct val="115000"/>
              </a:lnSpc>
              <a:spcBef>
                <a:spcPts val="640"/>
              </a:spcBef>
              <a:spcAft>
                <a:spcPts val="0"/>
              </a:spcAft>
              <a:buNone/>
            </a:pPr>
            <a:r>
              <a:rPr lang="en-US" sz="1500" u="sng">
                <a:solidFill>
                  <a:schemeClr val="hlink"/>
                </a:solidFill>
                <a:hlinkClick r:id="rId4"/>
              </a:rPr>
              <a:t>Join</a:t>
            </a:r>
            <a:r>
              <a:rPr lang="en-US" sz="1500">
                <a:solidFill>
                  <a:schemeClr val="dk1"/>
                </a:solidFill>
              </a:rPr>
              <a:t> us for our office hours M/W from 1p - 2p for additional one-on-one HMIS support.</a:t>
            </a:r>
            <a:endParaRPr sz="1500">
              <a:solidFill>
                <a:schemeClr val="dk1"/>
              </a:solidFill>
            </a:endParaRPr>
          </a:p>
          <a:p>
            <a:pPr marL="0" lvl="0" indent="0" algn="l" rtl="0">
              <a:lnSpc>
                <a:spcPct val="115000"/>
              </a:lnSpc>
              <a:spcBef>
                <a:spcPts val="640"/>
              </a:spcBef>
              <a:spcAft>
                <a:spcPts val="0"/>
              </a:spcAft>
              <a:buNone/>
            </a:pPr>
            <a:endParaRPr sz="400" b="1">
              <a:solidFill>
                <a:srgbClr val="FF0000"/>
              </a:solidFill>
            </a:endParaRPr>
          </a:p>
          <a:p>
            <a:pPr marL="0" lvl="0" indent="0" algn="l" rtl="0">
              <a:lnSpc>
                <a:spcPct val="115000"/>
              </a:lnSpc>
              <a:spcBef>
                <a:spcPts val="640"/>
              </a:spcBef>
              <a:spcAft>
                <a:spcPts val="0"/>
              </a:spcAft>
              <a:buNone/>
            </a:pPr>
            <a:r>
              <a:rPr lang="en-US" sz="1500" b="1">
                <a:solidFill>
                  <a:srgbClr val="FF0000"/>
                </a:solidFill>
              </a:rPr>
              <a:t>Reminders:</a:t>
            </a:r>
            <a:r>
              <a:rPr lang="en-US" sz="1500" b="1">
                <a:solidFill>
                  <a:schemeClr val="dk1"/>
                </a:solidFill>
              </a:rPr>
              <a:t> </a:t>
            </a:r>
            <a:endParaRPr sz="1500" b="1">
              <a:solidFill>
                <a:schemeClr val="dk1"/>
              </a:solidFill>
            </a:endParaRPr>
          </a:p>
          <a:p>
            <a:pPr marL="0" lvl="0" indent="0" algn="l" rtl="0">
              <a:lnSpc>
                <a:spcPct val="115000"/>
              </a:lnSpc>
              <a:spcBef>
                <a:spcPts val="640"/>
              </a:spcBef>
              <a:spcAft>
                <a:spcPts val="0"/>
              </a:spcAft>
              <a:buNone/>
            </a:pPr>
            <a:r>
              <a:rPr lang="en-US" sz="1500" i="1">
                <a:solidFill>
                  <a:schemeClr val="dk1"/>
                </a:solidFill>
              </a:rPr>
              <a:t>All </a:t>
            </a:r>
            <a:r>
              <a:rPr lang="en-US" sz="1500" b="1" i="1">
                <a:solidFill>
                  <a:schemeClr val="dk1"/>
                </a:solidFill>
              </a:rPr>
              <a:t>new user</a:t>
            </a:r>
            <a:r>
              <a:rPr lang="en-US" sz="1500" i="1">
                <a:solidFill>
                  <a:schemeClr val="dk1"/>
                </a:solidFill>
              </a:rPr>
              <a:t> training requests must come through the Agency Liaison.</a:t>
            </a:r>
            <a:endParaRPr sz="1600"/>
          </a:p>
          <a:p>
            <a:pPr marL="0" lvl="0" indent="0" algn="l" rtl="0">
              <a:lnSpc>
                <a:spcPct val="115000"/>
              </a:lnSpc>
              <a:spcBef>
                <a:spcPts val="640"/>
              </a:spcBef>
              <a:spcAft>
                <a:spcPts val="0"/>
              </a:spcAft>
              <a:buNone/>
            </a:pPr>
            <a:r>
              <a:rPr lang="en-US" b="1" i="1"/>
              <a:t>Agency Liaison</a:t>
            </a:r>
            <a:r>
              <a:rPr lang="en-US" i="1"/>
              <a:t> needs to </a:t>
            </a:r>
            <a:r>
              <a:rPr lang="en-US" b="1" i="1"/>
              <a:t>let the HMIS team know ASAP when someone leaves</a:t>
            </a:r>
            <a:endParaRPr b="1" i="1"/>
          </a:p>
          <a:p>
            <a:pPr marL="0" lvl="0" indent="0" algn="l" rtl="0">
              <a:lnSpc>
                <a:spcPct val="115000"/>
              </a:lnSpc>
              <a:spcBef>
                <a:spcPts val="640"/>
              </a:spcBef>
              <a:spcAft>
                <a:spcPts val="0"/>
              </a:spcAft>
              <a:buNone/>
            </a:pPr>
            <a:r>
              <a:rPr lang="en-US" b="1" i="1"/>
              <a:t>the agency</a:t>
            </a:r>
            <a:r>
              <a:rPr lang="en-US" i="1"/>
              <a:t> so we can inactivate accounts. This is to protect the system and keep an accurate count of available subscriptions for assignment.</a:t>
            </a:r>
            <a:endParaRPr i="1"/>
          </a:p>
        </p:txBody>
      </p:sp>
      <p:pic>
        <p:nvPicPr>
          <p:cNvPr id="309" name="Google Shape;309;p43">
            <a:hlinkClick r:id="rId5"/>
          </p:cNvPr>
          <p:cNvPicPr preferRelativeResize="0"/>
          <p:nvPr/>
        </p:nvPicPr>
        <p:blipFill>
          <a:blip r:embed="rId6">
            <a:alphaModFix/>
          </a:blip>
          <a:stretch>
            <a:fillRect/>
          </a:stretch>
        </p:blipFill>
        <p:spPr>
          <a:xfrm>
            <a:off x="9264175" y="6308714"/>
            <a:ext cx="1220106" cy="427037"/>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4"/>
          <p:cNvSpPr txBox="1">
            <a:spLocks noGrp="1"/>
          </p:cNvSpPr>
          <p:nvPr>
            <p:ph type="title"/>
          </p:nvPr>
        </p:nvSpPr>
        <p:spPr>
          <a:xfrm>
            <a:off x="1981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600" b="1">
                <a:solidFill>
                  <a:srgbClr val="002060"/>
                </a:solidFill>
                <a:latin typeface="Cabin"/>
                <a:ea typeface="Cabin"/>
                <a:cs typeface="Cabin"/>
                <a:sym typeface="Cabin"/>
              </a:rPr>
              <a:t>HMIS Training &amp; Support</a:t>
            </a:r>
            <a:endParaRPr sz="3600" b="1">
              <a:solidFill>
                <a:schemeClr val="dk1"/>
              </a:solidFill>
            </a:endParaRPr>
          </a:p>
          <a:p>
            <a:pPr marL="0" lvl="0" indent="0" algn="ctr" rtl="0">
              <a:spcBef>
                <a:spcPts val="0"/>
              </a:spcBef>
              <a:spcAft>
                <a:spcPts val="0"/>
              </a:spcAft>
              <a:buNone/>
            </a:pPr>
            <a:endParaRPr/>
          </a:p>
        </p:txBody>
      </p:sp>
      <p:sp>
        <p:nvSpPr>
          <p:cNvPr id="315" name="Google Shape;315;p44"/>
          <p:cNvSpPr txBox="1">
            <a:spLocks noGrp="1"/>
          </p:cNvSpPr>
          <p:nvPr>
            <p:ph type="body" idx="1"/>
          </p:nvPr>
        </p:nvSpPr>
        <p:spPr>
          <a:xfrm>
            <a:off x="1981200" y="1600200"/>
            <a:ext cx="8229600" cy="49275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sz="1700" b="1"/>
              <a:t>HMIS data collection templates are available on our website at: </a:t>
            </a:r>
            <a:r>
              <a:rPr lang="en-US" sz="1700" b="1" u="sng">
                <a:solidFill>
                  <a:schemeClr val="hlink"/>
                </a:solidFill>
                <a:hlinkClick r:id="rId4">
                  <a:extLst>
                    <a:ext uri="{A12FA001-AC4F-418D-AE19-62706E023703}">
                      <ahyp:hlinkClr xmlns:ahyp="http://schemas.microsoft.com/office/drawing/2018/hyperlinkcolor" val="tx"/>
                    </a:ext>
                  </a:extLst>
                </a:hlinkClick>
              </a:rPr>
              <a:t>www.hmiscfl.org</a:t>
            </a:r>
            <a:endParaRPr sz="1700" b="1">
              <a:solidFill>
                <a:schemeClr val="hlink"/>
              </a:solidFill>
            </a:endParaRPr>
          </a:p>
          <a:p>
            <a:pPr marL="0" lvl="0" indent="0" algn="l" rtl="0">
              <a:spcBef>
                <a:spcPts val="360"/>
              </a:spcBef>
              <a:spcAft>
                <a:spcPts val="0"/>
              </a:spcAft>
              <a:buNone/>
            </a:pPr>
            <a:endParaRPr sz="1600"/>
          </a:p>
          <a:p>
            <a:pPr marL="457200" lvl="0" indent="-355600" algn="l" rtl="0">
              <a:spcBef>
                <a:spcPts val="360"/>
              </a:spcBef>
              <a:spcAft>
                <a:spcPts val="0"/>
              </a:spcAft>
              <a:buSzPts val="2000"/>
              <a:buChar char="●"/>
            </a:pPr>
            <a:r>
              <a:rPr lang="en-US" sz="1600"/>
              <a:t>Recommended to have hard copies on hand in the event that inclement weather results in a power outage.</a:t>
            </a:r>
            <a:endParaRPr sz="1600"/>
          </a:p>
          <a:p>
            <a:pPr marL="457200" lvl="0" indent="-355600" algn="l" rtl="0">
              <a:spcBef>
                <a:spcPts val="0"/>
              </a:spcBef>
              <a:spcAft>
                <a:spcPts val="0"/>
              </a:spcAft>
              <a:buSzPts val="2000"/>
              <a:buChar char="●"/>
            </a:pPr>
            <a:r>
              <a:rPr lang="en-US" sz="1600" b="1"/>
              <a:t>Fillable </a:t>
            </a:r>
            <a:r>
              <a:rPr lang="en-US" sz="1600"/>
              <a:t>templates available for all projects types and collection points</a:t>
            </a:r>
            <a:endParaRPr sz="1600"/>
          </a:p>
          <a:p>
            <a:pPr marL="914400" lvl="1" indent="-355600" algn="l" rtl="0">
              <a:spcBef>
                <a:spcPts val="0"/>
              </a:spcBef>
              <a:spcAft>
                <a:spcPts val="0"/>
              </a:spcAft>
              <a:buSzPts val="2000"/>
              <a:buChar char="○"/>
            </a:pPr>
            <a:r>
              <a:rPr lang="en-US" sz="1600"/>
              <a:t>entry, exit, update and annual assessment templates</a:t>
            </a:r>
            <a:endParaRPr sz="1600"/>
          </a:p>
          <a:p>
            <a:pPr marL="914400" lvl="1" indent="-355600" algn="l" rtl="0">
              <a:spcBef>
                <a:spcPts val="0"/>
              </a:spcBef>
              <a:spcAft>
                <a:spcPts val="0"/>
              </a:spcAft>
              <a:buSzPts val="2000"/>
              <a:buChar char="○"/>
            </a:pPr>
            <a:r>
              <a:rPr lang="en-US" sz="1600"/>
              <a:t>emergency shelter, transitional, rapid-rehousing, PATH, SSVF, </a:t>
            </a:r>
            <a:r>
              <a:rPr lang="en-US" sz="1600" err="1"/>
              <a:t>ect.</a:t>
            </a:r>
            <a:endParaRPr sz="1600" err="1"/>
          </a:p>
          <a:p>
            <a:pPr marL="0" lvl="0" indent="0" algn="l" rtl="0">
              <a:spcBef>
                <a:spcPts val="360"/>
              </a:spcBef>
              <a:spcAft>
                <a:spcPts val="0"/>
              </a:spcAft>
              <a:buNone/>
            </a:pPr>
            <a:endParaRPr sz="1600">
              <a:solidFill>
                <a:schemeClr val="dk1"/>
              </a:solidFill>
            </a:endParaRPr>
          </a:p>
          <a:p>
            <a:pPr marL="0" lvl="0" indent="0" algn="ctr" rtl="0">
              <a:spcBef>
                <a:spcPts val="360"/>
              </a:spcBef>
              <a:spcAft>
                <a:spcPts val="0"/>
              </a:spcAft>
              <a:buNone/>
            </a:pPr>
            <a:r>
              <a:rPr lang="en-US" sz="1600" b="1">
                <a:solidFill>
                  <a:schemeClr val="dk1"/>
                </a:solidFill>
              </a:rPr>
              <a:t>Schedule a Live HMIS Refresher Training!</a:t>
            </a:r>
            <a:endParaRPr sz="1600" b="1">
              <a:solidFill>
                <a:schemeClr val="dk1"/>
              </a:solidFill>
            </a:endParaRPr>
          </a:p>
          <a:p>
            <a:pPr marL="0" indent="0" algn="ctr">
              <a:buNone/>
            </a:pPr>
            <a:r>
              <a:rPr lang="en-US" sz="1600">
                <a:solidFill>
                  <a:schemeClr val="dk1"/>
                </a:solidFill>
              </a:rPr>
              <a:t>Agencies are invited to schedule an in-person HMIS Refresher training for your HMIS users. </a:t>
            </a:r>
            <a:r>
              <a:rPr lang="en-US" sz="1600" b="1">
                <a:solidFill>
                  <a:schemeClr val="dk1"/>
                </a:solidFill>
              </a:rPr>
              <a:t>This opportunity is now available</a:t>
            </a:r>
            <a:r>
              <a:rPr lang="en-US" sz="1600">
                <a:solidFill>
                  <a:schemeClr val="dk1"/>
                </a:solidFill>
              </a:rPr>
              <a:t> </a:t>
            </a:r>
            <a:r>
              <a:rPr lang="en-US" sz="1600" b="1">
                <a:solidFill>
                  <a:schemeClr val="dk1"/>
                </a:solidFill>
              </a:rPr>
              <a:t>year-round!</a:t>
            </a:r>
            <a:endParaRPr lang="en-US" sz="1600">
              <a:solidFill>
                <a:schemeClr val="dk1"/>
              </a:solidFill>
            </a:endParaRPr>
          </a:p>
          <a:p>
            <a:pPr marL="0" indent="0" algn="ctr">
              <a:buNone/>
            </a:pPr>
            <a:r>
              <a:rPr lang="en-US" sz="1600">
                <a:solidFill>
                  <a:schemeClr val="dk1"/>
                </a:solidFill>
              </a:rPr>
              <a:t>Schedule your agency for this training at:</a:t>
            </a:r>
            <a:endParaRPr sz="1600">
              <a:solidFill>
                <a:schemeClr val="dk1"/>
              </a:solidFill>
            </a:endParaRPr>
          </a:p>
          <a:p>
            <a:pPr marL="0" indent="0" algn="ctr">
              <a:buNone/>
            </a:pPr>
            <a:r>
              <a:rPr lang="en-US" sz="1600" b="1">
                <a:solidFill>
                  <a:schemeClr val="dk1"/>
                </a:solidFill>
                <a:hlinkClick r:id="rId5">
                  <a:extLst>
                    <a:ext uri="{A12FA001-AC4F-418D-AE19-62706E023703}">
                      <ahyp:hlinkClr xmlns:ahyp="http://schemas.microsoft.com/office/drawing/2018/hyperlinkcolor" val="tx"/>
                    </a:ext>
                  </a:extLst>
                </a:hlinkClick>
              </a:rPr>
              <a:t>https://calendly.com/hmis/15min-1</a:t>
            </a:r>
            <a:r>
              <a:rPr lang="en-US" sz="1600" b="1">
                <a:solidFill>
                  <a:schemeClr val="dk1"/>
                </a:solidFill>
              </a:rPr>
              <a:t> </a:t>
            </a:r>
            <a:endParaRPr sz="1600" b="1">
              <a:solidFill>
                <a:schemeClr val="dk1"/>
              </a:solidFill>
            </a:endParaRPr>
          </a:p>
          <a:p>
            <a:pPr marL="0" lvl="0" indent="0" algn="l" rtl="0">
              <a:spcBef>
                <a:spcPts val="360"/>
              </a:spcBef>
              <a:spcAft>
                <a:spcPts val="0"/>
              </a:spcAft>
              <a:buNone/>
            </a:pPr>
            <a:endParaRPr sz="1600"/>
          </a:p>
          <a:p>
            <a:pPr marL="0" indent="0" algn="ctr">
              <a:buNone/>
            </a:pPr>
            <a:r>
              <a:rPr lang="en-US" sz="1600"/>
              <a:t>Questions? Contact us at </a:t>
            </a:r>
            <a:r>
              <a:rPr lang="en-US" sz="1600" u="sng">
                <a:solidFill>
                  <a:schemeClr val="hlink"/>
                </a:solidFill>
                <a:hlinkClick r:id="rId6">
                  <a:extLst>
                    <a:ext uri="{A12FA001-AC4F-418D-AE19-62706E023703}">
                      <ahyp:hlinkClr xmlns:ahyp="http://schemas.microsoft.com/office/drawing/2018/hyperlinkcolor" val="tx"/>
                    </a:ext>
                  </a:extLst>
                </a:hlinkClick>
              </a:rPr>
              <a:t>hmis@hsncfl.org</a:t>
            </a:r>
            <a:r>
              <a:rPr lang="en-US" sz="1600"/>
              <a:t> </a:t>
            </a:r>
            <a:endParaRPr sz="1600"/>
          </a:p>
        </p:txBody>
      </p:sp>
    </p:spTree>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5"/>
          <p:cNvSpPr txBox="1">
            <a:spLocks noGrp="1"/>
          </p:cNvSpPr>
          <p:nvPr>
            <p:ph type="title"/>
          </p:nvPr>
        </p:nvSpPr>
        <p:spPr>
          <a:xfrm>
            <a:off x="2075025" y="274650"/>
            <a:ext cx="74118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2060"/>
                </a:solidFill>
                <a:latin typeface="Cabin"/>
                <a:ea typeface="Cabin"/>
                <a:cs typeface="Cabin"/>
                <a:sym typeface="Cabin"/>
              </a:rPr>
              <a:t>HMIS Data Quality Monitoring</a:t>
            </a:r>
            <a:endParaRPr sz="2400" b="1"/>
          </a:p>
        </p:txBody>
      </p:sp>
      <p:sp>
        <p:nvSpPr>
          <p:cNvPr id="321" name="Google Shape;321;p45"/>
          <p:cNvSpPr txBox="1">
            <a:spLocks noGrp="1"/>
          </p:cNvSpPr>
          <p:nvPr>
            <p:ph type="body" idx="1"/>
          </p:nvPr>
        </p:nvSpPr>
        <p:spPr>
          <a:xfrm>
            <a:off x="2066144" y="1407032"/>
            <a:ext cx="8106556" cy="5171071"/>
          </a:xfrm>
          <a:prstGeom prst="rect">
            <a:avLst/>
          </a:prstGeom>
          <a:noFill/>
          <a:ln>
            <a:noFill/>
          </a:ln>
        </p:spPr>
        <p:txBody>
          <a:bodyPr spcFirstLastPara="1" wrap="square" lIns="91425" tIns="45700" rIns="91425" bIns="45700" anchor="t" anchorCtr="0">
            <a:noAutofit/>
          </a:bodyPr>
          <a:lstStyle/>
          <a:p>
            <a:pPr marL="0" indent="0">
              <a:lnSpc>
                <a:spcPct val="115000"/>
              </a:lnSpc>
              <a:spcBef>
                <a:spcPts val="0"/>
              </a:spcBef>
              <a:buNone/>
            </a:pPr>
            <a:r>
              <a:rPr lang="en-US" sz="1600"/>
              <a:t>We are getting ready to schedule quarter three DQMs for this fiscal year (April - June 2024). Scorecards will be sent out to all HMIS-participating agencies by the end of this week as well as a link to schedule this session.</a:t>
            </a:r>
            <a:endParaRPr sz="1600"/>
          </a:p>
          <a:p>
            <a:pPr marL="0" indent="0">
              <a:lnSpc>
                <a:spcPct val="115000"/>
              </a:lnSpc>
              <a:spcBef>
                <a:spcPts val="1000"/>
              </a:spcBef>
              <a:buNone/>
            </a:pPr>
            <a:r>
              <a:rPr lang="en-US" sz="1600"/>
              <a:t>Providers are expected to review and clean up data as much as possible for these first three quarters of FY23-24 by the end of the month. </a:t>
            </a:r>
            <a:r>
              <a:rPr lang="en-US" sz="1600" b="1" i="1"/>
              <a:t>Data cleansing helps prepare our community for reporting to HUD and other federal funders and give us an accurate picture of what is going on in our community/system.</a:t>
            </a:r>
            <a:endParaRPr sz="1600" b="1" i="1"/>
          </a:p>
          <a:p>
            <a:pPr marL="0" lvl="0" indent="0" algn="l" rtl="0">
              <a:lnSpc>
                <a:spcPct val="115000"/>
              </a:lnSpc>
              <a:spcBef>
                <a:spcPts val="1000"/>
              </a:spcBef>
              <a:spcAft>
                <a:spcPts val="0"/>
              </a:spcAft>
              <a:buNone/>
            </a:pPr>
            <a:r>
              <a:rPr lang="en-US" b="1">
                <a:solidFill>
                  <a:srgbClr val="073763"/>
                </a:solidFill>
              </a:rPr>
              <a:t>The Agenda</a:t>
            </a:r>
            <a:endParaRPr b="1">
              <a:solidFill>
                <a:srgbClr val="073763"/>
              </a:solidFill>
            </a:endParaRPr>
          </a:p>
          <a:p>
            <a:pPr marL="0" lvl="0" indent="0" algn="l" rtl="0">
              <a:lnSpc>
                <a:spcPct val="115000"/>
              </a:lnSpc>
              <a:spcBef>
                <a:spcPts val="1000"/>
              </a:spcBef>
              <a:spcAft>
                <a:spcPts val="0"/>
              </a:spcAft>
              <a:buNone/>
            </a:pPr>
            <a:r>
              <a:rPr lang="en-US"/>
              <a:t>For agency liaisons attending, you can expect the following items to be covered in this session:</a:t>
            </a:r>
            <a:endParaRPr/>
          </a:p>
          <a:p>
            <a:pPr marL="457200" lvl="0" indent="-317500" algn="l" rtl="0">
              <a:lnSpc>
                <a:spcPct val="115000"/>
              </a:lnSpc>
              <a:spcBef>
                <a:spcPts val="1000"/>
              </a:spcBef>
              <a:spcAft>
                <a:spcPts val="0"/>
              </a:spcAft>
              <a:buSzPts val="1400"/>
              <a:buChar char="-"/>
            </a:pPr>
            <a:r>
              <a:rPr lang="en-US"/>
              <a:t>Review of active users at your agency</a:t>
            </a:r>
            <a:endParaRPr/>
          </a:p>
          <a:p>
            <a:pPr marL="457200" lvl="0" indent="-317500" algn="l" rtl="0">
              <a:lnSpc>
                <a:spcPct val="115000"/>
              </a:lnSpc>
              <a:spcBef>
                <a:spcPts val="0"/>
              </a:spcBef>
              <a:spcAft>
                <a:spcPts val="0"/>
              </a:spcAft>
              <a:buSzPts val="1400"/>
              <a:buChar char="-"/>
            </a:pPr>
            <a:r>
              <a:rPr lang="en-US"/>
              <a:t>Project review: any missing start/end dates, funding source(s), funding start/end dates</a:t>
            </a:r>
            <a:endParaRPr/>
          </a:p>
          <a:p>
            <a:pPr indent="-317500">
              <a:lnSpc>
                <a:spcPct val="115000"/>
              </a:lnSpc>
              <a:spcBef>
                <a:spcPts val="0"/>
              </a:spcBef>
              <a:buSzPts val="1400"/>
              <a:buChar char="-"/>
            </a:pPr>
            <a:r>
              <a:rPr lang="en-US"/>
              <a:t>Project review: data quality for October 2023 – Current Date</a:t>
            </a:r>
            <a:endParaRPr sz="800"/>
          </a:p>
          <a:p>
            <a:pPr marL="0" indent="0" algn="ctr">
              <a:lnSpc>
                <a:spcPct val="115000"/>
              </a:lnSpc>
              <a:spcBef>
                <a:spcPts val="1000"/>
              </a:spcBef>
              <a:spcAft>
                <a:spcPts val="1000"/>
              </a:spcAft>
              <a:buNone/>
            </a:pPr>
            <a:r>
              <a:rPr lang="en-US" sz="2000" b="1">
                <a:solidFill>
                  <a:srgbClr val="073763"/>
                </a:solidFill>
              </a:rPr>
              <a:t>We look forward to meeting with you to review your performance and progress! Look out for the email this week with the link to schedule a DQM for your agency.</a:t>
            </a:r>
          </a:p>
        </p:txBody>
      </p:sp>
      <p:pic>
        <p:nvPicPr>
          <p:cNvPr id="322" name="Google Shape;322;p45">
            <a:hlinkClick r:id="rId4"/>
          </p:cNvPr>
          <p:cNvPicPr preferRelativeResize="0"/>
          <p:nvPr/>
        </p:nvPicPr>
        <p:blipFill>
          <a:blip r:embed="rId5">
            <a:alphaModFix/>
          </a:blip>
          <a:stretch>
            <a:fillRect/>
          </a:stretch>
        </p:blipFill>
        <p:spPr>
          <a:xfrm>
            <a:off x="9339225" y="6353239"/>
            <a:ext cx="1220106" cy="427037"/>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E0DC6F-DB0E-DBE1-8178-AE81BC6B9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eep Ocean Bubbles">
            <a:extLst>
              <a:ext uri="{FF2B5EF4-FFF2-40B4-BE49-F238E27FC236}">
                <a16:creationId xmlns:a16="http://schemas.microsoft.com/office/drawing/2014/main" id="{B53C491E-A367-89E7-5E0E-99151F1DCFB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8523" r="6250" b="14773"/>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84D07BF5-D29E-918E-55FE-747AF2A0E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66726" cy="68580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2067" y="1488644"/>
            <a:ext cx="4290655" cy="1941869"/>
          </a:xfrm>
        </p:spPr>
        <p:txBody>
          <a:bodyPr anchor="t">
            <a:noAutofit/>
          </a:bodyPr>
          <a:lstStyle/>
          <a:p>
            <a:r>
              <a:rPr lang="en-US" sz="6000"/>
              <a:t>APR</a:t>
            </a:r>
            <a:br>
              <a:rPr lang="en-US" sz="6000"/>
            </a:br>
            <a:r>
              <a:rPr lang="en-US" sz="6000"/>
              <a:t>Deep Dive</a:t>
            </a:r>
          </a:p>
        </p:txBody>
      </p:sp>
      <p:sp>
        <p:nvSpPr>
          <p:cNvPr id="3" name="Subtitle 2"/>
          <p:cNvSpPr>
            <a:spLocks noGrp="1"/>
          </p:cNvSpPr>
          <p:nvPr>
            <p:ph type="subTitle" idx="1"/>
          </p:nvPr>
        </p:nvSpPr>
        <p:spPr>
          <a:xfrm>
            <a:off x="72067" y="3430279"/>
            <a:ext cx="4282634" cy="820947"/>
          </a:xfrm>
        </p:spPr>
        <p:txBody>
          <a:bodyPr anchor="b">
            <a:normAutofit/>
          </a:bodyPr>
          <a:lstStyle/>
          <a:p>
            <a:r>
              <a:rPr lang="en-US" sz="1600"/>
              <a:t>Running, Viewing, and Analyzing APR reports</a:t>
            </a:r>
          </a:p>
        </p:txBody>
      </p:sp>
    </p:spTree>
    <p:extLst>
      <p:ext uri="{BB962C8B-B14F-4D97-AF65-F5344CB8AC3E}">
        <p14:creationId xmlns:p14="http://schemas.microsoft.com/office/powerpoint/2010/main" val="4249147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448DB1-4196-18A6-15DA-C72635C1B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prstClr val="white"/>
              </a:solidFill>
              <a:latin typeface="Neue Haas Grotesk Text Pro"/>
            </a:endParaRPr>
          </a:p>
        </p:txBody>
      </p:sp>
      <p:pic>
        <p:nvPicPr>
          <p:cNvPr id="5" name="Picture 4" descr="Three arrows on bullseye">
            <a:extLst>
              <a:ext uri="{FF2B5EF4-FFF2-40B4-BE49-F238E27FC236}">
                <a16:creationId xmlns:a16="http://schemas.microsoft.com/office/drawing/2014/main" id="{CC4CD451-8D1D-1617-3E1C-0A7DE649713B}"/>
              </a:ext>
            </a:extLst>
          </p:cNvPr>
          <p:cNvPicPr>
            <a:picLocks noChangeAspect="1"/>
          </p:cNvPicPr>
          <p:nvPr/>
        </p:nvPicPr>
        <p:blipFill rotWithShape="1">
          <a:blip r:embed="rId2"/>
          <a:srcRect t="21788" r="9085" b="-7"/>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76A10D8F-D463-70E5-239B-17AD65E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prstClr val="white"/>
              </a:solidFill>
              <a:latin typeface="Neue Haas Grotesk Text Pro"/>
            </a:endParaRPr>
          </a:p>
        </p:txBody>
      </p:sp>
      <p:sp>
        <p:nvSpPr>
          <p:cNvPr id="2" name="Title 1">
            <a:extLst>
              <a:ext uri="{FF2B5EF4-FFF2-40B4-BE49-F238E27FC236}">
                <a16:creationId xmlns:a16="http://schemas.microsoft.com/office/drawing/2014/main" id="{6BC28F59-0955-BA89-4C2E-99C96D39A624}"/>
              </a:ext>
            </a:extLst>
          </p:cNvPr>
          <p:cNvSpPr>
            <a:spLocks noGrp="1"/>
          </p:cNvSpPr>
          <p:nvPr>
            <p:ph type="title"/>
          </p:nvPr>
        </p:nvSpPr>
        <p:spPr>
          <a:xfrm>
            <a:off x="286506" y="603315"/>
            <a:ext cx="5649211" cy="3685731"/>
          </a:xfrm>
        </p:spPr>
        <p:txBody>
          <a:bodyPr vert="horz" lIns="91440" tIns="45720" rIns="91440" bIns="45720" rtlCol="0" anchor="t">
            <a:normAutofit/>
          </a:bodyPr>
          <a:lstStyle/>
          <a:p>
            <a:r>
              <a:rPr lang="en-US" sz="6600"/>
              <a:t>Goals and Objectives</a:t>
            </a:r>
          </a:p>
        </p:txBody>
      </p:sp>
      <p:sp>
        <p:nvSpPr>
          <p:cNvPr id="4" name="Rectangle 3">
            <a:extLst>
              <a:ext uri="{FF2B5EF4-FFF2-40B4-BE49-F238E27FC236}">
                <a16:creationId xmlns:a16="http://schemas.microsoft.com/office/drawing/2014/main" id="{FE4605D9-82B1-F576-B460-67F6F7762EA6}"/>
              </a:ext>
            </a:extLst>
          </p:cNvPr>
          <p:cNvSpPr/>
          <p:nvPr/>
        </p:nvSpPr>
        <p:spPr>
          <a:xfrm>
            <a:off x="5937102" y="801143"/>
            <a:ext cx="5181599" cy="2197768"/>
          </a:xfrm>
          <a:prstGeom prst="rect">
            <a:avLst/>
          </a:prstGeom>
          <a:solidFill>
            <a:schemeClr val="tx1">
              <a:lumMod val="95000"/>
            </a:schemeClr>
          </a:solidFill>
          <a:ln w="12700">
            <a:noFill/>
          </a:ln>
          <a:effectLst>
            <a:outerShdw blurRad="63500" dist="38100" dir="2700000">
              <a:srgbClr val="000000">
                <a:alpha val="47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85750">
              <a:lnSpc>
                <a:spcPct val="150000"/>
              </a:lnSpc>
              <a:buFont typeface="Wingdings"/>
              <a:buChar char="Ø"/>
            </a:pPr>
            <a:r>
              <a:rPr lang="en-US">
                <a:solidFill>
                  <a:schemeClr val="bg1"/>
                </a:solidFill>
              </a:rPr>
              <a:t>Learn about what the APR report is and what it's used for.</a:t>
            </a:r>
            <a:endParaRPr lang="en-US"/>
          </a:p>
          <a:p>
            <a:pPr marL="285750" indent="-285750">
              <a:lnSpc>
                <a:spcPct val="150000"/>
              </a:lnSpc>
              <a:buFont typeface="Wingdings"/>
              <a:buChar char="Ø"/>
            </a:pPr>
            <a:r>
              <a:rPr lang="en-US">
                <a:solidFill>
                  <a:schemeClr val="bg1"/>
                </a:solidFill>
              </a:rPr>
              <a:t>Showcase how to run and view APRs in </a:t>
            </a:r>
            <a:r>
              <a:rPr lang="en-US" err="1">
                <a:solidFill>
                  <a:schemeClr val="bg1"/>
                </a:solidFill>
              </a:rPr>
              <a:t>ClientTrack</a:t>
            </a:r>
            <a:r>
              <a:rPr lang="en-US">
                <a:solidFill>
                  <a:schemeClr val="bg1"/>
                </a:solidFill>
              </a:rPr>
              <a:t>.</a:t>
            </a:r>
          </a:p>
          <a:p>
            <a:pPr marL="285750" indent="-285750">
              <a:lnSpc>
                <a:spcPct val="150000"/>
              </a:lnSpc>
              <a:buFont typeface="Wingdings"/>
              <a:buChar char="Ø"/>
            </a:pPr>
            <a:r>
              <a:rPr lang="en-US">
                <a:solidFill>
                  <a:schemeClr val="bg1"/>
                </a:solidFill>
              </a:rPr>
              <a:t>Review the APR and how to use the data.</a:t>
            </a:r>
          </a:p>
        </p:txBody>
      </p:sp>
    </p:spTree>
    <p:extLst>
      <p:ext uri="{BB962C8B-B14F-4D97-AF65-F5344CB8AC3E}">
        <p14:creationId xmlns:p14="http://schemas.microsoft.com/office/powerpoint/2010/main" val="146819830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prstClr val="white"/>
              </a:solidFill>
              <a:latin typeface="Neue Haas Grotesk Text Pro"/>
            </a:endParaRPr>
          </a:p>
        </p:txBody>
      </p:sp>
      <p:pic>
        <p:nvPicPr>
          <p:cNvPr id="12" name="Picture 11" descr="Magnifying glass showing decling performance">
            <a:extLst>
              <a:ext uri="{FF2B5EF4-FFF2-40B4-BE49-F238E27FC236}">
                <a16:creationId xmlns:a16="http://schemas.microsoft.com/office/drawing/2014/main" id="{38C565E5-93E2-B0E9-2100-BC6C35628665}"/>
              </a:ext>
            </a:extLst>
          </p:cNvPr>
          <p:cNvPicPr>
            <a:picLocks noChangeAspect="1"/>
          </p:cNvPicPr>
          <p:nvPr/>
        </p:nvPicPr>
        <p:blipFill rotWithShape="1">
          <a:blip r:embed="rId2"/>
          <a:srcRect l="14438" r="10498" b="-3"/>
          <a:stretch/>
        </p:blipFill>
        <p:spPr>
          <a:xfrm>
            <a:off x="20" y="10"/>
            <a:ext cx="7723393" cy="6857990"/>
          </a:xfrm>
          <a:prstGeom prst="rect">
            <a:avLst/>
          </a:prstGeom>
        </p:spPr>
      </p:pic>
      <p:sp>
        <p:nvSpPr>
          <p:cNvPr id="2" name="Title 1">
            <a:extLst>
              <a:ext uri="{FF2B5EF4-FFF2-40B4-BE49-F238E27FC236}">
                <a16:creationId xmlns:a16="http://schemas.microsoft.com/office/drawing/2014/main" id="{19FE9D7A-FFD2-D97B-9BC6-9F8F7D7A99D2}"/>
              </a:ext>
            </a:extLst>
          </p:cNvPr>
          <p:cNvSpPr>
            <a:spLocks noGrp="1"/>
          </p:cNvSpPr>
          <p:nvPr>
            <p:ph type="title"/>
          </p:nvPr>
        </p:nvSpPr>
        <p:spPr>
          <a:xfrm>
            <a:off x="8270421" y="241081"/>
            <a:ext cx="3212502" cy="1726205"/>
          </a:xfrm>
        </p:spPr>
        <p:txBody>
          <a:bodyPr anchor="b">
            <a:normAutofit/>
          </a:bodyPr>
          <a:lstStyle/>
          <a:p>
            <a:r>
              <a:rPr lang="en-US"/>
              <a:t>What is the APR?</a:t>
            </a:r>
          </a:p>
        </p:txBody>
      </p:sp>
      <p:sp>
        <p:nvSpPr>
          <p:cNvPr id="3" name="Content Placeholder 2">
            <a:extLst>
              <a:ext uri="{FF2B5EF4-FFF2-40B4-BE49-F238E27FC236}">
                <a16:creationId xmlns:a16="http://schemas.microsoft.com/office/drawing/2014/main" id="{303CF94C-4831-0A81-F0ED-B2AEDC48B900}"/>
              </a:ext>
            </a:extLst>
          </p:cNvPr>
          <p:cNvSpPr>
            <a:spLocks noGrp="1"/>
          </p:cNvSpPr>
          <p:nvPr>
            <p:ph idx="1"/>
          </p:nvPr>
        </p:nvSpPr>
        <p:spPr>
          <a:xfrm>
            <a:off x="8270421" y="2366211"/>
            <a:ext cx="3212502" cy="3875728"/>
          </a:xfrm>
        </p:spPr>
        <p:txBody>
          <a:bodyPr vert="horz" lIns="91440" tIns="45720" rIns="91440" bIns="45720" rtlCol="0" anchor="t">
            <a:noAutofit/>
          </a:bodyPr>
          <a:lstStyle/>
          <a:p>
            <a:pPr>
              <a:lnSpc>
                <a:spcPct val="110000"/>
              </a:lnSpc>
            </a:pPr>
            <a:r>
              <a:rPr lang="en-US" sz="1400"/>
              <a:t>The APR is a HUD Standard report which uses the most </a:t>
            </a:r>
            <a:r>
              <a:rPr lang="en-US" sz="1400" b="1"/>
              <a:t>recent enrollment</a:t>
            </a:r>
            <a:r>
              <a:rPr lang="en-US" sz="1400"/>
              <a:t> for active </a:t>
            </a:r>
            <a:r>
              <a:rPr lang="en-US" sz="1400" b="1"/>
              <a:t>deduplicated</a:t>
            </a:r>
            <a:r>
              <a:rPr lang="en-US" sz="1400"/>
              <a:t> clients during the report period (based on Start and End dates selected in the report parameters).</a:t>
            </a:r>
          </a:p>
          <a:p>
            <a:pPr>
              <a:lnSpc>
                <a:spcPct val="110000"/>
              </a:lnSpc>
            </a:pPr>
            <a:r>
              <a:rPr lang="en-US" sz="1400"/>
              <a:t>Table 5 of the APR provides useful summary data for enrollments such as Number of Persons Served, Number of Adult Heads of Household, and Number of Leavers/Stayers.</a:t>
            </a:r>
          </a:p>
          <a:p>
            <a:pPr lvl="1">
              <a:lnSpc>
                <a:spcPct val="110000"/>
              </a:lnSpc>
              <a:buFont typeface="Courier New" panose="020B0604020202020204" pitchFamily="34" charset="0"/>
              <a:buChar char="o"/>
            </a:pPr>
            <a:r>
              <a:rPr lang="en-US" sz="1400"/>
              <a:t>Also available in Data Quality Report (in </a:t>
            </a:r>
            <a:r>
              <a:rPr lang="en-US" sz="1400" err="1"/>
              <a:t>ClientTrack</a:t>
            </a:r>
            <a:r>
              <a:rPr lang="en-US" sz="1400"/>
              <a:t>).</a:t>
            </a:r>
          </a:p>
        </p:txBody>
      </p:sp>
    </p:spTree>
    <p:extLst>
      <p:ext uri="{BB962C8B-B14F-4D97-AF65-F5344CB8AC3E}">
        <p14:creationId xmlns:p14="http://schemas.microsoft.com/office/powerpoint/2010/main" val="3478191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5909A-A667-8DCD-D443-355CD2566345}"/>
              </a:ext>
            </a:extLst>
          </p:cNvPr>
          <p:cNvSpPr>
            <a:spLocks noGrp="1"/>
          </p:cNvSpPr>
          <p:nvPr>
            <p:ph type="title"/>
          </p:nvPr>
        </p:nvSpPr>
        <p:spPr/>
        <p:txBody>
          <a:bodyPr vert="horz" lIns="91440" tIns="45720" rIns="91440" bIns="45720" rtlCol="0" anchor="t">
            <a:normAutofit/>
          </a:bodyPr>
          <a:lstStyle/>
          <a:p>
            <a:r>
              <a:rPr lang="en-US" sz="3400">
                <a:solidFill>
                  <a:srgbClr val="FFFFFF"/>
                </a:solidFill>
              </a:rPr>
              <a:t>What is the difference between the APR and the CAPER?</a:t>
            </a:r>
          </a:p>
        </p:txBody>
      </p:sp>
      <p:sp>
        <p:nvSpPr>
          <p:cNvPr id="12" name="Oval 11">
            <a:extLst>
              <a:ext uri="{FF2B5EF4-FFF2-40B4-BE49-F238E27FC236}">
                <a16:creationId xmlns:a16="http://schemas.microsoft.com/office/drawing/2014/main" id="{61140055-E05E-5B12-168F-D46A87A6C539}"/>
              </a:ext>
            </a:extLst>
          </p:cNvPr>
          <p:cNvSpPr/>
          <p:nvPr/>
        </p:nvSpPr>
        <p:spPr>
          <a:xfrm>
            <a:off x="1006986" y="1309745"/>
            <a:ext cx="5638670" cy="5387877"/>
          </a:xfrm>
          <a:prstGeom prst="ellipse">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3F3D6755-F087-F2A3-EFFF-7DDEC8FB0FED}"/>
              </a:ext>
            </a:extLst>
          </p:cNvPr>
          <p:cNvSpPr>
            <a:spLocks noGrp="1"/>
          </p:cNvSpPr>
          <p:nvPr>
            <p:ph sz="half" idx="2"/>
          </p:nvPr>
        </p:nvSpPr>
        <p:spPr>
          <a:xfrm>
            <a:off x="1467812" y="2419605"/>
            <a:ext cx="3427894" cy="3491206"/>
          </a:xfrm>
        </p:spPr>
        <p:txBody>
          <a:bodyPr vert="horz" lIns="91440" tIns="45720" rIns="91440" bIns="45720" rtlCol="0" anchor="t">
            <a:normAutofit/>
          </a:bodyPr>
          <a:lstStyle/>
          <a:p>
            <a:r>
              <a:rPr lang="en-US" sz="2400">
                <a:solidFill>
                  <a:srgbClr val="368ABF"/>
                </a:solidFill>
              </a:rPr>
              <a:t>Used for CoC funded projects.</a:t>
            </a:r>
          </a:p>
          <a:p>
            <a:r>
              <a:rPr lang="en-US" sz="2400">
                <a:solidFill>
                  <a:srgbClr val="368ABF"/>
                </a:solidFill>
              </a:rPr>
              <a:t>27 questions.</a:t>
            </a:r>
          </a:p>
          <a:p>
            <a:r>
              <a:rPr lang="en-US" sz="2400">
                <a:solidFill>
                  <a:srgbClr val="368ABF"/>
                </a:solidFill>
              </a:rPr>
              <a:t>Includes subsections for Veterans, Chronic, and Youth.</a:t>
            </a:r>
          </a:p>
        </p:txBody>
      </p:sp>
      <p:sp>
        <p:nvSpPr>
          <p:cNvPr id="4" name="Rectangle 3">
            <a:extLst>
              <a:ext uri="{FF2B5EF4-FFF2-40B4-BE49-F238E27FC236}">
                <a16:creationId xmlns:a16="http://schemas.microsoft.com/office/drawing/2014/main" id="{19A98CF4-BE46-B82F-2CE4-D00ADD7CD0C6}"/>
              </a:ext>
            </a:extLst>
          </p:cNvPr>
          <p:cNvSpPr/>
          <p:nvPr/>
        </p:nvSpPr>
        <p:spPr>
          <a:xfrm>
            <a:off x="1487263" y="2373509"/>
            <a:ext cx="9577136" cy="3657599"/>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46027098-C012-F9CA-726A-C6A71892CAF6}"/>
              </a:ext>
            </a:extLst>
          </p:cNvPr>
          <p:cNvSpPr>
            <a:spLocks noGrp="1"/>
          </p:cNvSpPr>
          <p:nvPr>
            <p:ph type="body" idx="1"/>
          </p:nvPr>
        </p:nvSpPr>
        <p:spPr>
          <a:xfrm>
            <a:off x="2893035" y="1684451"/>
            <a:ext cx="1999464" cy="559193"/>
          </a:xfrm>
        </p:spPr>
        <p:txBody>
          <a:bodyPr>
            <a:noAutofit/>
          </a:bodyPr>
          <a:lstStyle/>
          <a:p>
            <a:r>
              <a:rPr lang="en-US" sz="2800">
                <a:solidFill>
                  <a:srgbClr val="368ABF"/>
                </a:solidFill>
              </a:rPr>
              <a:t>CoC-APR</a:t>
            </a:r>
          </a:p>
        </p:txBody>
      </p:sp>
      <p:sp>
        <p:nvSpPr>
          <p:cNvPr id="9" name="Oval 8">
            <a:extLst>
              <a:ext uri="{FF2B5EF4-FFF2-40B4-BE49-F238E27FC236}">
                <a16:creationId xmlns:a16="http://schemas.microsoft.com/office/drawing/2014/main" id="{F2240584-7AF5-F59C-AAC4-47782BABFBE7}"/>
              </a:ext>
            </a:extLst>
          </p:cNvPr>
          <p:cNvSpPr/>
          <p:nvPr/>
        </p:nvSpPr>
        <p:spPr>
          <a:xfrm>
            <a:off x="4936931" y="1309745"/>
            <a:ext cx="5638670" cy="5387877"/>
          </a:xfrm>
          <a:prstGeom prst="ellipse">
            <a:avLst/>
          </a:prstGeom>
          <a:solidFill>
            <a:schemeClr val="tx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AEBB924-39B2-F756-1A93-1CA7E574F020}"/>
              </a:ext>
            </a:extLst>
          </p:cNvPr>
          <p:cNvSpPr/>
          <p:nvPr/>
        </p:nvSpPr>
        <p:spPr>
          <a:xfrm>
            <a:off x="4797288" y="2075258"/>
            <a:ext cx="1961444" cy="3845274"/>
          </a:xfrm>
          <a:prstGeom prst="ellipse">
            <a:avLst/>
          </a:prstGeom>
          <a:solidFill>
            <a:srgbClr val="8787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CC5CE09A-A132-67D2-D149-71FFD9521D19}"/>
              </a:ext>
            </a:extLst>
          </p:cNvPr>
          <p:cNvSpPr>
            <a:spLocks noGrp="1"/>
          </p:cNvSpPr>
          <p:nvPr>
            <p:ph sz="quarter" idx="4"/>
          </p:nvPr>
        </p:nvSpPr>
        <p:spPr>
          <a:xfrm>
            <a:off x="6849532" y="2422172"/>
            <a:ext cx="3010079" cy="2071756"/>
          </a:xfrm>
        </p:spPr>
        <p:txBody>
          <a:bodyPr vert="horz" lIns="91440" tIns="45720" rIns="91440" bIns="45720" rtlCol="0" anchor="t">
            <a:normAutofit/>
          </a:bodyPr>
          <a:lstStyle/>
          <a:p>
            <a:r>
              <a:rPr lang="en-US" sz="2400">
                <a:solidFill>
                  <a:schemeClr val="accent4">
                    <a:lumMod val="50000"/>
                  </a:schemeClr>
                </a:solidFill>
              </a:rPr>
              <a:t>Used for RUSH, ESG and ESG-CV funded projects.</a:t>
            </a:r>
          </a:p>
          <a:p>
            <a:r>
              <a:rPr lang="en-US" sz="2400">
                <a:solidFill>
                  <a:schemeClr val="accent4">
                    <a:lumMod val="50000"/>
                  </a:schemeClr>
                </a:solidFill>
              </a:rPr>
              <a:t>26 questions.</a:t>
            </a:r>
          </a:p>
        </p:txBody>
      </p:sp>
      <p:sp>
        <p:nvSpPr>
          <p:cNvPr id="8" name="Text Placeholder 7">
            <a:extLst>
              <a:ext uri="{FF2B5EF4-FFF2-40B4-BE49-F238E27FC236}">
                <a16:creationId xmlns:a16="http://schemas.microsoft.com/office/drawing/2014/main" id="{15B69440-1B22-4599-DB8B-26E5B7AB468E}"/>
              </a:ext>
            </a:extLst>
          </p:cNvPr>
          <p:cNvSpPr>
            <a:spLocks noGrp="1"/>
          </p:cNvSpPr>
          <p:nvPr>
            <p:ph type="body" sz="quarter" idx="3"/>
          </p:nvPr>
        </p:nvSpPr>
        <p:spPr>
          <a:xfrm>
            <a:off x="6454423" y="1650457"/>
            <a:ext cx="2600855" cy="538668"/>
          </a:xfrm>
        </p:spPr>
        <p:txBody>
          <a:bodyPr>
            <a:noAutofit/>
          </a:bodyPr>
          <a:lstStyle/>
          <a:p>
            <a:r>
              <a:rPr lang="en-US" sz="2800">
                <a:solidFill>
                  <a:schemeClr val="accent4">
                    <a:lumMod val="50000"/>
                  </a:schemeClr>
                </a:solidFill>
              </a:rPr>
              <a:t>ESG-CAPER</a:t>
            </a:r>
          </a:p>
        </p:txBody>
      </p:sp>
      <p:sp>
        <p:nvSpPr>
          <p:cNvPr id="6" name="TextBox 5">
            <a:extLst>
              <a:ext uri="{FF2B5EF4-FFF2-40B4-BE49-F238E27FC236}">
                <a16:creationId xmlns:a16="http://schemas.microsoft.com/office/drawing/2014/main" id="{2F41C15D-B96E-BEAA-8D55-8D68906A5E7A}"/>
              </a:ext>
            </a:extLst>
          </p:cNvPr>
          <p:cNvSpPr txBox="1"/>
          <p:nvPr/>
        </p:nvSpPr>
        <p:spPr>
          <a:xfrm>
            <a:off x="4935937" y="2768231"/>
            <a:ext cx="1709633" cy="13619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t>Same data quality sections (Q6).</a:t>
            </a:r>
          </a:p>
          <a:p>
            <a:pPr marL="285750" indent="-285750">
              <a:buFont typeface="Arial"/>
              <a:buChar char="•"/>
            </a:pPr>
            <a:r>
              <a:rPr lang="en-US" sz="1600"/>
              <a:t>Can be run by anyone for any project, regardless of their funding source.</a:t>
            </a:r>
          </a:p>
        </p:txBody>
      </p:sp>
    </p:spTree>
    <p:extLst>
      <p:ext uri="{BB962C8B-B14F-4D97-AF65-F5344CB8AC3E}">
        <p14:creationId xmlns:p14="http://schemas.microsoft.com/office/powerpoint/2010/main" val="260125086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B79CA-1CB8-A133-67D7-E2B7AC1F9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BDC420-6ECA-D23B-0760-850021F1CDBF}"/>
              </a:ext>
            </a:extLst>
          </p:cNvPr>
          <p:cNvSpPr>
            <a:spLocks noGrp="1"/>
          </p:cNvSpPr>
          <p:nvPr>
            <p:ph type="title"/>
          </p:nvPr>
        </p:nvSpPr>
        <p:spPr>
          <a:xfrm>
            <a:off x="641638" y="319695"/>
            <a:ext cx="4244040" cy="2452767"/>
          </a:xfrm>
        </p:spPr>
        <p:txBody>
          <a:bodyPr anchor="ctr">
            <a:normAutofit/>
          </a:bodyPr>
          <a:lstStyle/>
          <a:p>
            <a:r>
              <a:rPr lang="en-US"/>
              <a:t>What is the role of the APR in our CoC?</a:t>
            </a:r>
          </a:p>
        </p:txBody>
      </p:sp>
      <p:sp>
        <p:nvSpPr>
          <p:cNvPr id="3" name="Content Placeholder 2">
            <a:extLst>
              <a:ext uri="{FF2B5EF4-FFF2-40B4-BE49-F238E27FC236}">
                <a16:creationId xmlns:a16="http://schemas.microsoft.com/office/drawing/2014/main" id="{4D5FB7CB-E0C6-7308-30BB-6141A3BCFF20}"/>
              </a:ext>
            </a:extLst>
          </p:cNvPr>
          <p:cNvSpPr>
            <a:spLocks noGrp="1"/>
          </p:cNvSpPr>
          <p:nvPr>
            <p:ph idx="1"/>
          </p:nvPr>
        </p:nvSpPr>
        <p:spPr>
          <a:xfrm>
            <a:off x="5006131" y="2349023"/>
            <a:ext cx="6144768" cy="2155990"/>
          </a:xfrm>
          <a:solidFill>
            <a:schemeClr val="bg1"/>
          </a:solidFill>
          <a:effectLst>
            <a:outerShdw blurRad="63500" dist="38100" dir="2700000">
              <a:srgbClr val="000000">
                <a:alpha val="48000"/>
              </a:srgbClr>
            </a:outerShdw>
          </a:effectLst>
        </p:spPr>
        <p:txBody>
          <a:bodyPr vert="horz" lIns="91440" tIns="45720" rIns="91440" bIns="45720" rtlCol="0" anchor="t">
            <a:normAutofit/>
          </a:bodyPr>
          <a:lstStyle/>
          <a:p>
            <a:pPr>
              <a:lnSpc>
                <a:spcPct val="150000"/>
              </a:lnSpc>
            </a:pPr>
            <a:r>
              <a:rPr lang="en-US" sz="1800"/>
              <a:t>Used for Data Quality Monitoring (DQMs).</a:t>
            </a:r>
            <a:endParaRPr lang="en-US"/>
          </a:p>
          <a:p>
            <a:pPr>
              <a:lnSpc>
                <a:spcPct val="150000"/>
              </a:lnSpc>
            </a:pPr>
            <a:r>
              <a:rPr lang="en-US" sz="1800"/>
              <a:t>Required by jurisdictions with certain funding sources.</a:t>
            </a:r>
          </a:p>
          <a:p>
            <a:pPr>
              <a:lnSpc>
                <a:spcPct val="150000"/>
              </a:lnSpc>
            </a:pPr>
            <a:r>
              <a:rPr lang="en-US" sz="1800"/>
              <a:t>Used to monitor and understand project documentation and activity.</a:t>
            </a:r>
          </a:p>
        </p:txBody>
      </p:sp>
    </p:spTree>
    <p:extLst>
      <p:ext uri="{BB962C8B-B14F-4D97-AF65-F5344CB8AC3E}">
        <p14:creationId xmlns:p14="http://schemas.microsoft.com/office/powerpoint/2010/main" val="1318056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B4472A-332B-71E5-8009-33841E7C3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95A44C1-5A38-8E5D-7B96-904DC7B69A01}"/>
              </a:ext>
            </a:extLst>
          </p:cNvPr>
          <p:cNvSpPr/>
          <p:nvPr/>
        </p:nvSpPr>
        <p:spPr>
          <a:xfrm>
            <a:off x="-10187" y="-10187"/>
            <a:ext cx="1556084" cy="68740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3FB11-FF3B-B8B4-832F-192CB92D7B70}"/>
              </a:ext>
            </a:extLst>
          </p:cNvPr>
          <p:cNvSpPr/>
          <p:nvPr/>
        </p:nvSpPr>
        <p:spPr>
          <a:xfrm>
            <a:off x="10649791" y="-10188"/>
            <a:ext cx="1540042" cy="68820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title="Running APR and CAPER in ClientTrack">
            <a:hlinkClick r:id="" action="ppaction://media"/>
            <a:extLst>
              <a:ext uri="{FF2B5EF4-FFF2-40B4-BE49-F238E27FC236}">
                <a16:creationId xmlns:a16="http://schemas.microsoft.com/office/drawing/2014/main" id="{862C5646-6D64-16F3-E576-D04AFF516C7B}"/>
              </a:ext>
            </a:extLst>
          </p:cNvPr>
          <p:cNvPicPr>
            <a:picLocks noRot="1" noChangeAspect="1"/>
          </p:cNvPicPr>
          <p:nvPr>
            <a:videoFile r:link="rId1"/>
          </p:nvPr>
        </p:nvPicPr>
        <p:blipFill>
          <a:blip r:embed="rId3"/>
          <a:stretch>
            <a:fillRect/>
          </a:stretch>
        </p:blipFill>
        <p:spPr>
          <a:xfrm>
            <a:off x="1542344" y="-5644"/>
            <a:ext cx="9114366" cy="6862232"/>
          </a:xfrm>
          <a:prstGeom prst="rect">
            <a:avLst/>
          </a:prstGeom>
        </p:spPr>
      </p:pic>
    </p:spTree>
    <p:extLst>
      <p:ext uri="{BB962C8B-B14F-4D97-AF65-F5344CB8AC3E}">
        <p14:creationId xmlns:p14="http://schemas.microsoft.com/office/powerpoint/2010/main" val="3693887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prstClr val="white"/>
              </a:solidFill>
              <a:latin typeface="Neue Haas Grotesk Text Pro"/>
            </a:endParaRPr>
          </a:p>
        </p:txBody>
      </p:sp>
      <p:pic>
        <p:nvPicPr>
          <p:cNvPr id="4" name="Content Placeholder 3" descr="A screenshot of a computer&#10;&#10;Description automatically generated">
            <a:extLst>
              <a:ext uri="{FF2B5EF4-FFF2-40B4-BE49-F238E27FC236}">
                <a16:creationId xmlns:a16="http://schemas.microsoft.com/office/drawing/2014/main" id="{40F24C38-B7F1-1DCE-9DD5-B394819C8116}"/>
              </a:ext>
            </a:extLst>
          </p:cNvPr>
          <p:cNvPicPr>
            <a:picLocks noChangeAspect="1"/>
          </p:cNvPicPr>
          <p:nvPr/>
        </p:nvPicPr>
        <p:blipFill rotWithShape="1">
          <a:blip r:embed="rId2"/>
          <a:srcRect l="174" r="49992" b="1"/>
          <a:stretch/>
        </p:blipFill>
        <p:spPr>
          <a:xfrm>
            <a:off x="20" y="38495"/>
            <a:ext cx="7538667" cy="6781021"/>
          </a:xfrm>
          <a:prstGeom prst="rect">
            <a:avLst/>
          </a:prstGeom>
          <a:ln w="57150">
            <a:solidFill>
              <a:srgbClr val="2C5B79"/>
            </a:solidFill>
          </a:ln>
        </p:spPr>
      </p:pic>
      <p:sp>
        <p:nvSpPr>
          <p:cNvPr id="2" name="Title 1">
            <a:extLst>
              <a:ext uri="{FF2B5EF4-FFF2-40B4-BE49-F238E27FC236}">
                <a16:creationId xmlns:a16="http://schemas.microsoft.com/office/drawing/2014/main" id="{468341F5-5BA4-7128-B08E-1FE569003599}"/>
              </a:ext>
            </a:extLst>
          </p:cNvPr>
          <p:cNvSpPr>
            <a:spLocks noGrp="1"/>
          </p:cNvSpPr>
          <p:nvPr>
            <p:ph type="title"/>
          </p:nvPr>
        </p:nvSpPr>
        <p:spPr>
          <a:xfrm>
            <a:off x="8439754" y="3196717"/>
            <a:ext cx="3212502" cy="711258"/>
          </a:xfrm>
        </p:spPr>
        <p:txBody>
          <a:bodyPr anchor="b">
            <a:normAutofit/>
          </a:bodyPr>
          <a:lstStyle/>
          <a:p>
            <a:r>
              <a:rPr lang="en-US"/>
              <a:t>APR storage</a:t>
            </a:r>
          </a:p>
        </p:txBody>
      </p:sp>
      <p:sp>
        <p:nvSpPr>
          <p:cNvPr id="8" name="Content Placeholder 7">
            <a:extLst>
              <a:ext uri="{FF2B5EF4-FFF2-40B4-BE49-F238E27FC236}">
                <a16:creationId xmlns:a16="http://schemas.microsoft.com/office/drawing/2014/main" id="{903CCC5D-EB8A-0215-DAB0-F7C6347A0030}"/>
              </a:ext>
            </a:extLst>
          </p:cNvPr>
          <p:cNvSpPr>
            <a:spLocks noGrp="1"/>
          </p:cNvSpPr>
          <p:nvPr>
            <p:ph idx="1"/>
          </p:nvPr>
        </p:nvSpPr>
        <p:spPr>
          <a:xfrm>
            <a:off x="8439754" y="3913300"/>
            <a:ext cx="3212502" cy="1951489"/>
          </a:xfrm>
        </p:spPr>
        <p:txBody>
          <a:bodyPr vert="horz" lIns="91440" tIns="45720" rIns="91440" bIns="45720" rtlCol="0" anchor="t">
            <a:normAutofit/>
          </a:bodyPr>
          <a:lstStyle/>
          <a:p>
            <a:r>
              <a:rPr lang="en-US" sz="1800"/>
              <a:t>Files on Server in </a:t>
            </a:r>
            <a:r>
              <a:rPr lang="en-US" sz="1800" err="1"/>
              <a:t>ClientTrack</a:t>
            </a:r>
            <a:r>
              <a:rPr lang="en-US" sz="1800"/>
              <a:t>.</a:t>
            </a:r>
          </a:p>
          <a:p>
            <a:r>
              <a:rPr lang="en-US" sz="1800"/>
              <a:t>Export file is used when APR is required for Sage upload.</a:t>
            </a:r>
          </a:p>
        </p:txBody>
      </p:sp>
      <p:sp>
        <p:nvSpPr>
          <p:cNvPr id="5" name="Arrow: Left 4">
            <a:extLst>
              <a:ext uri="{FF2B5EF4-FFF2-40B4-BE49-F238E27FC236}">
                <a16:creationId xmlns:a16="http://schemas.microsoft.com/office/drawing/2014/main" id="{44C918A7-CB7A-F6D4-1EDA-26D3CC227A52}"/>
              </a:ext>
            </a:extLst>
          </p:cNvPr>
          <p:cNvSpPr/>
          <p:nvPr/>
        </p:nvSpPr>
        <p:spPr>
          <a:xfrm>
            <a:off x="6608019" y="4652152"/>
            <a:ext cx="1831876" cy="477212"/>
          </a:xfrm>
          <a:prstGeom prst="left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0600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1524000" y="0"/>
            <a:ext cx="8229600" cy="929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2060"/>
                </a:solidFill>
                <a:latin typeface="Cabin"/>
                <a:ea typeface="Cabin"/>
                <a:cs typeface="Cabin"/>
                <a:sym typeface="Cabin"/>
              </a:rPr>
              <a:t>HMIS Advisory Committee Mission</a:t>
            </a:r>
            <a:endParaRPr sz="3600" b="1">
              <a:solidFill>
                <a:srgbClr val="002060"/>
              </a:solidFill>
              <a:latin typeface="Cabin"/>
              <a:ea typeface="Cabin"/>
              <a:cs typeface="Cabin"/>
              <a:sym typeface="Cabin"/>
            </a:endParaRPr>
          </a:p>
        </p:txBody>
      </p:sp>
      <p:sp>
        <p:nvSpPr>
          <p:cNvPr id="72" name="Google Shape;72;p15"/>
          <p:cNvSpPr txBox="1">
            <a:spLocks noGrp="1"/>
          </p:cNvSpPr>
          <p:nvPr>
            <p:ph type="body" idx="1"/>
          </p:nvPr>
        </p:nvSpPr>
        <p:spPr>
          <a:xfrm>
            <a:off x="2064375" y="854675"/>
            <a:ext cx="7640400" cy="44298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640"/>
              </a:spcBef>
              <a:spcAft>
                <a:spcPts val="0"/>
              </a:spcAft>
              <a:buNone/>
            </a:pPr>
            <a:r>
              <a:rPr lang="en-US" sz="2000" b="1"/>
              <a:t>Our mission is to effectively use data, which includes inputs from those in need of services, those providing services, and from members of the community, to eliminate homelessness in Central Florida.</a:t>
            </a:r>
            <a:endParaRPr sz="2000" b="1"/>
          </a:p>
        </p:txBody>
      </p:sp>
      <p:sp>
        <p:nvSpPr>
          <p:cNvPr id="73" name="Google Shape;73;p15"/>
          <p:cNvSpPr txBox="1">
            <a:spLocks noGrp="1"/>
          </p:cNvSpPr>
          <p:nvPr>
            <p:ph type="title"/>
          </p:nvPr>
        </p:nvSpPr>
        <p:spPr>
          <a:xfrm>
            <a:off x="1769775" y="3715975"/>
            <a:ext cx="8229600" cy="929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2060"/>
                </a:solidFill>
                <a:latin typeface="Cabin"/>
                <a:ea typeface="Cabin"/>
                <a:cs typeface="Cabin"/>
                <a:sym typeface="Cabin"/>
              </a:rPr>
              <a:t>HMIS Advisory Committee Purpose</a:t>
            </a:r>
            <a:endParaRPr sz="3600" b="1">
              <a:solidFill>
                <a:srgbClr val="002060"/>
              </a:solidFill>
              <a:latin typeface="Cabin"/>
              <a:ea typeface="Cabin"/>
              <a:cs typeface="Cabin"/>
              <a:sym typeface="Cabin"/>
            </a:endParaRPr>
          </a:p>
        </p:txBody>
      </p:sp>
      <p:sp>
        <p:nvSpPr>
          <p:cNvPr id="74" name="Google Shape;74;p15"/>
          <p:cNvSpPr txBox="1">
            <a:spLocks noGrp="1"/>
          </p:cNvSpPr>
          <p:nvPr>
            <p:ph type="body" idx="1"/>
          </p:nvPr>
        </p:nvSpPr>
        <p:spPr>
          <a:xfrm>
            <a:off x="2275800" y="4645375"/>
            <a:ext cx="7640400" cy="1013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US" sz="2500">
                <a:solidFill>
                  <a:schemeClr val="dk1"/>
                </a:solidFill>
              </a:rPr>
              <a:t>Oversee the CoC’s implementation of HMIS, what we do with the data and how we use it.</a:t>
            </a:r>
            <a:endParaRPr sz="25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F8BE9A2-8956-141B-BFE6-C607C93D8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1352C9-502D-B5E7-40FE-9F5F72A4F255}"/>
              </a:ext>
            </a:extLst>
          </p:cNvPr>
          <p:cNvSpPr>
            <a:spLocks noGrp="1"/>
          </p:cNvSpPr>
          <p:nvPr>
            <p:ph type="title"/>
          </p:nvPr>
        </p:nvSpPr>
        <p:spPr>
          <a:xfrm>
            <a:off x="321734" y="4837319"/>
            <a:ext cx="4705097" cy="1601582"/>
          </a:xfrm>
        </p:spPr>
        <p:txBody>
          <a:bodyPr anchor="t">
            <a:normAutofit/>
          </a:bodyPr>
          <a:lstStyle/>
          <a:p>
            <a:r>
              <a:rPr lang="en-US"/>
              <a:t>APR storage</a:t>
            </a:r>
          </a:p>
        </p:txBody>
      </p:sp>
      <p:sp>
        <p:nvSpPr>
          <p:cNvPr id="8" name="Content Placeholder 7">
            <a:extLst>
              <a:ext uri="{FF2B5EF4-FFF2-40B4-BE49-F238E27FC236}">
                <a16:creationId xmlns:a16="http://schemas.microsoft.com/office/drawing/2014/main" id="{CB0ACDE9-C843-CBF3-8353-6F34022FC0A6}"/>
              </a:ext>
            </a:extLst>
          </p:cNvPr>
          <p:cNvSpPr>
            <a:spLocks noGrp="1"/>
          </p:cNvSpPr>
          <p:nvPr>
            <p:ph idx="1"/>
          </p:nvPr>
        </p:nvSpPr>
        <p:spPr>
          <a:xfrm>
            <a:off x="6019333" y="4837318"/>
            <a:ext cx="5753567" cy="1601582"/>
          </a:xfrm>
        </p:spPr>
        <p:txBody>
          <a:bodyPr vert="horz" lIns="91440" tIns="45720" rIns="91440" bIns="45720" rtlCol="0" anchor="t">
            <a:normAutofit/>
          </a:bodyPr>
          <a:lstStyle/>
          <a:p>
            <a:r>
              <a:rPr lang="en-US" sz="1800"/>
              <a:t>Formatted APRs are available using the APR/CAPER review function in </a:t>
            </a:r>
            <a:r>
              <a:rPr lang="en-US" sz="1800" err="1"/>
              <a:t>ClientTrack</a:t>
            </a:r>
            <a:r>
              <a:rPr lang="en-US" sz="1800"/>
              <a:t>.</a:t>
            </a:r>
          </a:p>
        </p:txBody>
      </p:sp>
      <p:pic>
        <p:nvPicPr>
          <p:cNvPr id="5" name="Picture 4" descr="A screenshot of a report&#10;&#10;Description automatically generated">
            <a:extLst>
              <a:ext uri="{FF2B5EF4-FFF2-40B4-BE49-F238E27FC236}">
                <a16:creationId xmlns:a16="http://schemas.microsoft.com/office/drawing/2014/main" id="{13545DE0-F85E-49A3-D4F5-E549F02749EE}"/>
              </a:ext>
            </a:extLst>
          </p:cNvPr>
          <p:cNvPicPr>
            <a:picLocks noChangeAspect="1"/>
          </p:cNvPicPr>
          <p:nvPr/>
        </p:nvPicPr>
        <p:blipFill>
          <a:blip r:embed="rId2"/>
          <a:stretch>
            <a:fillRect/>
          </a:stretch>
        </p:blipFill>
        <p:spPr>
          <a:xfrm>
            <a:off x="38485" y="53393"/>
            <a:ext cx="12099636" cy="3980308"/>
          </a:xfrm>
          <a:prstGeom prst="rect">
            <a:avLst/>
          </a:prstGeom>
          <a:ln w="57150">
            <a:solidFill>
              <a:srgbClr val="2C5B79"/>
            </a:solidFill>
          </a:ln>
        </p:spPr>
      </p:pic>
    </p:spTree>
    <p:extLst>
      <p:ext uri="{BB962C8B-B14F-4D97-AF65-F5344CB8AC3E}">
        <p14:creationId xmlns:p14="http://schemas.microsoft.com/office/powerpoint/2010/main" val="1089952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AEAEE-694F-826B-2A17-6479086FD94B}"/>
              </a:ext>
            </a:extLst>
          </p:cNvPr>
          <p:cNvSpPr>
            <a:spLocks noGrp="1"/>
          </p:cNvSpPr>
          <p:nvPr>
            <p:ph type="title"/>
          </p:nvPr>
        </p:nvSpPr>
        <p:spPr/>
        <p:txBody>
          <a:bodyPr/>
          <a:lstStyle/>
          <a:p>
            <a:r>
              <a:rPr lang="en-US">
                <a:solidFill>
                  <a:schemeClr val="bg1"/>
                </a:solidFill>
              </a:rPr>
              <a:t>APR Menu buttons</a:t>
            </a:r>
          </a:p>
        </p:txBody>
      </p:sp>
      <p:pic>
        <p:nvPicPr>
          <p:cNvPr id="4" name="Content Placeholder 3" descr="A screenshot of a computer&#10;&#10;Description automatically generated">
            <a:extLst>
              <a:ext uri="{FF2B5EF4-FFF2-40B4-BE49-F238E27FC236}">
                <a16:creationId xmlns:a16="http://schemas.microsoft.com/office/drawing/2014/main" id="{F0FB6DEF-8951-29E4-D2C0-A904E671F5A4}"/>
              </a:ext>
            </a:extLst>
          </p:cNvPr>
          <p:cNvPicPr>
            <a:picLocks noGrp="1" noChangeAspect="1"/>
          </p:cNvPicPr>
          <p:nvPr>
            <p:ph idx="1"/>
          </p:nvPr>
        </p:nvPicPr>
        <p:blipFill>
          <a:blip r:embed="rId3"/>
          <a:stretch>
            <a:fillRect/>
          </a:stretch>
        </p:blipFill>
        <p:spPr>
          <a:xfrm>
            <a:off x="5700829" y="1485801"/>
            <a:ext cx="6334606" cy="4237412"/>
          </a:xfrm>
          <a:ln>
            <a:noFill/>
          </a:ln>
        </p:spPr>
      </p:pic>
      <p:sp>
        <p:nvSpPr>
          <p:cNvPr id="7" name="TextBox 6">
            <a:extLst>
              <a:ext uri="{FF2B5EF4-FFF2-40B4-BE49-F238E27FC236}">
                <a16:creationId xmlns:a16="http://schemas.microsoft.com/office/drawing/2014/main" id="{892E6F05-F937-DB24-5AE1-635B7B0E38B6}"/>
              </a:ext>
            </a:extLst>
          </p:cNvPr>
          <p:cNvSpPr txBox="1"/>
          <p:nvPr/>
        </p:nvSpPr>
        <p:spPr>
          <a:xfrm>
            <a:off x="1395921" y="1386149"/>
            <a:ext cx="3668992" cy="3748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Font typeface="Arial"/>
              <a:buChar char="•"/>
            </a:pPr>
            <a:r>
              <a:rPr lang="en-US" b="1">
                <a:solidFill>
                  <a:schemeClr val="bg1"/>
                </a:solidFill>
              </a:rPr>
              <a:t>Move to next page of report</a:t>
            </a:r>
          </a:p>
          <a:p>
            <a:pPr marL="285750" indent="-285750">
              <a:lnSpc>
                <a:spcPct val="200000"/>
              </a:lnSpc>
              <a:buFont typeface="Arial"/>
              <a:buChar char="•"/>
            </a:pPr>
            <a:r>
              <a:rPr lang="en-US" b="1">
                <a:solidFill>
                  <a:schemeClr val="bg1"/>
                </a:solidFill>
              </a:rPr>
              <a:t>Refresh</a:t>
            </a:r>
          </a:p>
          <a:p>
            <a:pPr marL="285750" indent="-285750">
              <a:lnSpc>
                <a:spcPct val="200000"/>
              </a:lnSpc>
              <a:buFont typeface="Arial"/>
              <a:buChar char="•"/>
            </a:pPr>
            <a:r>
              <a:rPr lang="en-US" b="1">
                <a:solidFill>
                  <a:schemeClr val="bg1"/>
                </a:solidFill>
              </a:rPr>
              <a:t>Go back to parent report</a:t>
            </a:r>
          </a:p>
          <a:p>
            <a:pPr marL="285750" indent="-285750">
              <a:lnSpc>
                <a:spcPct val="200000"/>
              </a:lnSpc>
              <a:buFont typeface="Arial"/>
              <a:buChar char="•"/>
            </a:pPr>
            <a:r>
              <a:rPr lang="en-US" b="1">
                <a:solidFill>
                  <a:schemeClr val="bg1"/>
                </a:solidFill>
              </a:rPr>
              <a:t>Save</a:t>
            </a:r>
          </a:p>
          <a:p>
            <a:pPr marL="285750" indent="-285750">
              <a:lnSpc>
                <a:spcPct val="200000"/>
              </a:lnSpc>
              <a:buFont typeface="Arial"/>
              <a:buChar char="•"/>
            </a:pPr>
            <a:r>
              <a:rPr lang="en-US" b="1">
                <a:solidFill>
                  <a:schemeClr val="bg1"/>
                </a:solidFill>
              </a:rPr>
              <a:t>Print</a:t>
            </a:r>
          </a:p>
          <a:p>
            <a:pPr marL="285750" indent="-285750">
              <a:lnSpc>
                <a:spcPct val="200000"/>
              </a:lnSpc>
              <a:buFont typeface="Arial"/>
              <a:buChar char="•"/>
            </a:pPr>
            <a:r>
              <a:rPr lang="en-US" b="1">
                <a:solidFill>
                  <a:schemeClr val="bg1"/>
                </a:solidFill>
              </a:rPr>
              <a:t>Search</a:t>
            </a:r>
          </a:p>
          <a:p>
            <a:pPr marL="285750" indent="-285750">
              <a:lnSpc>
                <a:spcPct val="200000"/>
              </a:lnSpc>
              <a:buFont typeface="Arial"/>
              <a:buChar char="•"/>
            </a:pPr>
            <a:r>
              <a:rPr lang="en-US" b="1">
                <a:solidFill>
                  <a:schemeClr val="bg1"/>
                </a:solidFill>
              </a:rPr>
              <a:t>Report parameters</a:t>
            </a:r>
          </a:p>
          <a:p>
            <a:pPr marL="285750" indent="-285750">
              <a:lnSpc>
                <a:spcPct val="200000"/>
              </a:lnSpc>
              <a:buFont typeface="Arial"/>
              <a:buChar char="•"/>
            </a:pPr>
            <a:r>
              <a:rPr lang="en-US" b="1">
                <a:solidFill>
                  <a:schemeClr val="bg1"/>
                </a:solidFill>
              </a:rPr>
              <a:t>Report log</a:t>
            </a:r>
          </a:p>
          <a:p>
            <a:pPr marL="285750" indent="-285750">
              <a:lnSpc>
                <a:spcPct val="200000"/>
              </a:lnSpc>
              <a:buFont typeface="Arial"/>
              <a:buChar char="•"/>
            </a:pPr>
            <a:r>
              <a:rPr lang="en-US" b="1">
                <a:solidFill>
                  <a:schemeClr val="bg1"/>
                </a:solidFill>
              </a:rPr>
              <a:t>Get help</a:t>
            </a:r>
          </a:p>
        </p:txBody>
      </p:sp>
      <p:pic>
        <p:nvPicPr>
          <p:cNvPr id="8" name="Picture 7">
            <a:extLst>
              <a:ext uri="{FF2B5EF4-FFF2-40B4-BE49-F238E27FC236}">
                <a16:creationId xmlns:a16="http://schemas.microsoft.com/office/drawing/2014/main" id="{DB25B623-A878-C412-FB04-1B4C5134B384}"/>
              </a:ext>
            </a:extLst>
          </p:cNvPr>
          <p:cNvPicPr>
            <a:picLocks noChangeAspect="1"/>
          </p:cNvPicPr>
          <p:nvPr/>
        </p:nvPicPr>
        <p:blipFill>
          <a:blip r:embed="rId4"/>
          <a:stretch>
            <a:fillRect/>
          </a:stretch>
        </p:blipFill>
        <p:spPr>
          <a:xfrm>
            <a:off x="66242" y="1583651"/>
            <a:ext cx="1530062" cy="273244"/>
          </a:xfrm>
          <a:prstGeom prst="rect">
            <a:avLst/>
          </a:prstGeom>
        </p:spPr>
      </p:pic>
      <p:pic>
        <p:nvPicPr>
          <p:cNvPr id="9" name="Picture 8">
            <a:extLst>
              <a:ext uri="{FF2B5EF4-FFF2-40B4-BE49-F238E27FC236}">
                <a16:creationId xmlns:a16="http://schemas.microsoft.com/office/drawing/2014/main" id="{F25F7ADA-0412-2B89-075A-49CDC1D8BD77}"/>
              </a:ext>
            </a:extLst>
          </p:cNvPr>
          <p:cNvPicPr>
            <a:picLocks noChangeAspect="1"/>
          </p:cNvPicPr>
          <p:nvPr/>
        </p:nvPicPr>
        <p:blipFill>
          <a:blip r:embed="rId5"/>
          <a:stretch>
            <a:fillRect/>
          </a:stretch>
        </p:blipFill>
        <p:spPr>
          <a:xfrm>
            <a:off x="1205586" y="2107046"/>
            <a:ext cx="390525" cy="381000"/>
          </a:xfrm>
          <a:prstGeom prst="rect">
            <a:avLst/>
          </a:prstGeom>
        </p:spPr>
      </p:pic>
      <p:pic>
        <p:nvPicPr>
          <p:cNvPr id="10" name="Picture 9">
            <a:extLst>
              <a:ext uri="{FF2B5EF4-FFF2-40B4-BE49-F238E27FC236}">
                <a16:creationId xmlns:a16="http://schemas.microsoft.com/office/drawing/2014/main" id="{765B0F6A-7DC4-2A74-9488-2C883B27DE30}"/>
              </a:ext>
            </a:extLst>
          </p:cNvPr>
          <p:cNvPicPr>
            <a:picLocks noChangeAspect="1"/>
          </p:cNvPicPr>
          <p:nvPr/>
        </p:nvPicPr>
        <p:blipFill>
          <a:blip r:embed="rId6"/>
          <a:stretch>
            <a:fillRect/>
          </a:stretch>
        </p:blipFill>
        <p:spPr>
          <a:xfrm>
            <a:off x="1205586" y="2672580"/>
            <a:ext cx="390525" cy="342900"/>
          </a:xfrm>
          <a:prstGeom prst="rect">
            <a:avLst/>
          </a:prstGeom>
        </p:spPr>
      </p:pic>
      <p:pic>
        <p:nvPicPr>
          <p:cNvPr id="11" name="Picture 10">
            <a:extLst>
              <a:ext uri="{FF2B5EF4-FFF2-40B4-BE49-F238E27FC236}">
                <a16:creationId xmlns:a16="http://schemas.microsoft.com/office/drawing/2014/main" id="{AD135B8F-1665-9895-3914-667B077EA8DB}"/>
              </a:ext>
            </a:extLst>
          </p:cNvPr>
          <p:cNvPicPr>
            <a:picLocks noChangeAspect="1"/>
          </p:cNvPicPr>
          <p:nvPr/>
        </p:nvPicPr>
        <p:blipFill>
          <a:blip r:embed="rId7"/>
          <a:stretch>
            <a:fillRect/>
          </a:stretch>
        </p:blipFill>
        <p:spPr>
          <a:xfrm>
            <a:off x="1202652" y="3217237"/>
            <a:ext cx="381000" cy="361950"/>
          </a:xfrm>
          <a:prstGeom prst="rect">
            <a:avLst/>
          </a:prstGeom>
        </p:spPr>
      </p:pic>
      <p:pic>
        <p:nvPicPr>
          <p:cNvPr id="12" name="Picture 11">
            <a:extLst>
              <a:ext uri="{FF2B5EF4-FFF2-40B4-BE49-F238E27FC236}">
                <a16:creationId xmlns:a16="http://schemas.microsoft.com/office/drawing/2014/main" id="{0F86E2DF-A147-AAF9-840B-C92EB33FDB31}"/>
              </a:ext>
            </a:extLst>
          </p:cNvPr>
          <p:cNvPicPr>
            <a:picLocks noChangeAspect="1"/>
          </p:cNvPicPr>
          <p:nvPr/>
        </p:nvPicPr>
        <p:blipFill>
          <a:blip r:embed="rId8"/>
          <a:stretch>
            <a:fillRect/>
          </a:stretch>
        </p:blipFill>
        <p:spPr>
          <a:xfrm>
            <a:off x="1205586" y="3754197"/>
            <a:ext cx="390525" cy="381000"/>
          </a:xfrm>
          <a:prstGeom prst="rect">
            <a:avLst/>
          </a:prstGeom>
        </p:spPr>
      </p:pic>
      <p:pic>
        <p:nvPicPr>
          <p:cNvPr id="13" name="Picture 12">
            <a:extLst>
              <a:ext uri="{FF2B5EF4-FFF2-40B4-BE49-F238E27FC236}">
                <a16:creationId xmlns:a16="http://schemas.microsoft.com/office/drawing/2014/main" id="{D712517C-121D-DE33-0F86-DE0B2C041B9D}"/>
              </a:ext>
            </a:extLst>
          </p:cNvPr>
          <p:cNvPicPr>
            <a:picLocks noChangeAspect="1"/>
          </p:cNvPicPr>
          <p:nvPr/>
        </p:nvPicPr>
        <p:blipFill>
          <a:blip r:embed="rId9"/>
          <a:stretch>
            <a:fillRect/>
          </a:stretch>
        </p:blipFill>
        <p:spPr>
          <a:xfrm>
            <a:off x="175298" y="4364086"/>
            <a:ext cx="1412010" cy="269587"/>
          </a:xfrm>
          <a:prstGeom prst="rect">
            <a:avLst/>
          </a:prstGeom>
        </p:spPr>
      </p:pic>
      <p:pic>
        <p:nvPicPr>
          <p:cNvPr id="14" name="Picture 13">
            <a:extLst>
              <a:ext uri="{FF2B5EF4-FFF2-40B4-BE49-F238E27FC236}">
                <a16:creationId xmlns:a16="http://schemas.microsoft.com/office/drawing/2014/main" id="{D8A72BF3-CF92-46DF-EDF4-199D49D51C53}"/>
              </a:ext>
            </a:extLst>
          </p:cNvPr>
          <p:cNvPicPr>
            <a:picLocks noChangeAspect="1"/>
          </p:cNvPicPr>
          <p:nvPr/>
        </p:nvPicPr>
        <p:blipFill>
          <a:blip r:embed="rId10"/>
          <a:stretch>
            <a:fillRect/>
          </a:stretch>
        </p:blipFill>
        <p:spPr>
          <a:xfrm>
            <a:off x="1219873" y="4870979"/>
            <a:ext cx="361950" cy="333375"/>
          </a:xfrm>
          <a:prstGeom prst="rect">
            <a:avLst/>
          </a:prstGeom>
        </p:spPr>
      </p:pic>
      <p:pic>
        <p:nvPicPr>
          <p:cNvPr id="15" name="Picture 14">
            <a:extLst>
              <a:ext uri="{FF2B5EF4-FFF2-40B4-BE49-F238E27FC236}">
                <a16:creationId xmlns:a16="http://schemas.microsoft.com/office/drawing/2014/main" id="{0F134D85-59C4-1EAB-267B-07A91D2CB2E9}"/>
              </a:ext>
            </a:extLst>
          </p:cNvPr>
          <p:cNvPicPr>
            <a:picLocks noChangeAspect="1"/>
          </p:cNvPicPr>
          <p:nvPr/>
        </p:nvPicPr>
        <p:blipFill>
          <a:blip r:embed="rId11"/>
          <a:stretch>
            <a:fillRect/>
          </a:stretch>
        </p:blipFill>
        <p:spPr>
          <a:xfrm>
            <a:off x="1222807" y="5420398"/>
            <a:ext cx="371475" cy="342900"/>
          </a:xfrm>
          <a:prstGeom prst="rect">
            <a:avLst/>
          </a:prstGeom>
        </p:spPr>
      </p:pic>
      <p:pic>
        <p:nvPicPr>
          <p:cNvPr id="16" name="Picture 15">
            <a:extLst>
              <a:ext uri="{FF2B5EF4-FFF2-40B4-BE49-F238E27FC236}">
                <a16:creationId xmlns:a16="http://schemas.microsoft.com/office/drawing/2014/main" id="{A58D45EA-F996-33CA-0144-C32109BC0EAA}"/>
              </a:ext>
            </a:extLst>
          </p:cNvPr>
          <p:cNvPicPr>
            <a:picLocks noChangeAspect="1"/>
          </p:cNvPicPr>
          <p:nvPr/>
        </p:nvPicPr>
        <p:blipFill>
          <a:blip r:embed="rId12"/>
          <a:stretch>
            <a:fillRect/>
          </a:stretch>
        </p:blipFill>
        <p:spPr>
          <a:xfrm>
            <a:off x="1240029" y="5969817"/>
            <a:ext cx="352425" cy="352425"/>
          </a:xfrm>
          <a:prstGeom prst="rect">
            <a:avLst/>
          </a:prstGeom>
        </p:spPr>
      </p:pic>
      <p:cxnSp>
        <p:nvCxnSpPr>
          <p:cNvPr id="3" name="Straight Arrow Connector 2">
            <a:extLst>
              <a:ext uri="{FF2B5EF4-FFF2-40B4-BE49-F238E27FC236}">
                <a16:creationId xmlns:a16="http://schemas.microsoft.com/office/drawing/2014/main" id="{050B2A16-7E37-3A97-A781-D4029F5B55DF}"/>
              </a:ext>
            </a:extLst>
          </p:cNvPr>
          <p:cNvCxnSpPr/>
          <p:nvPr/>
        </p:nvCxnSpPr>
        <p:spPr>
          <a:xfrm>
            <a:off x="410556" y="1055716"/>
            <a:ext cx="11353029" cy="7697"/>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EB592F4-D86B-42F1-6205-E5B188FF0B33}"/>
              </a:ext>
            </a:extLst>
          </p:cNvPr>
          <p:cNvSpPr/>
          <p:nvPr/>
        </p:nvSpPr>
        <p:spPr>
          <a:xfrm>
            <a:off x="5700829" y="1856895"/>
            <a:ext cx="5763584" cy="331079"/>
          </a:xfrm>
          <a:prstGeom prst="rect">
            <a:avLst/>
          </a:prstGeom>
          <a:solidFill>
            <a:srgbClr val="FFFF0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8244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38C02F-085A-F9F8-FA21-0CE9A8DE024D}"/>
              </a:ext>
            </a:extLst>
          </p:cNvPr>
          <p:cNvSpPr txBox="1"/>
          <p:nvPr/>
        </p:nvSpPr>
        <p:spPr>
          <a:xfrm>
            <a:off x="531856" y="2278894"/>
            <a:ext cx="11126227" cy="19159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a:solidFill>
                  <a:schemeClr val="accent4">
                    <a:lumMod val="50000"/>
                  </a:schemeClr>
                </a:solidFill>
                <a:latin typeface="Modern Love Caps"/>
              </a:rPr>
              <a:t>Time to put your knowledge to the test!</a:t>
            </a:r>
            <a:endParaRPr lang="en-US" sz="8000">
              <a:solidFill>
                <a:schemeClr val="accent4">
                  <a:lumMod val="50000"/>
                </a:schemeClr>
              </a:solidFill>
            </a:endParaRPr>
          </a:p>
        </p:txBody>
      </p:sp>
      <p:pic>
        <p:nvPicPr>
          <p:cNvPr id="3" name="Picture 2" descr="A purple word on a white background&#10;&#10;Description automatically generated">
            <a:extLst>
              <a:ext uri="{FF2B5EF4-FFF2-40B4-BE49-F238E27FC236}">
                <a16:creationId xmlns:a16="http://schemas.microsoft.com/office/drawing/2014/main" id="{9423A44C-9091-4984-A00A-38EC2FE9E209}"/>
              </a:ext>
            </a:extLst>
          </p:cNvPr>
          <p:cNvPicPr>
            <a:picLocks noChangeAspect="1"/>
          </p:cNvPicPr>
          <p:nvPr/>
        </p:nvPicPr>
        <p:blipFill rotWithShape="1">
          <a:blip r:embed="rId2"/>
          <a:srcRect r="2667" b="2024"/>
          <a:stretch/>
        </p:blipFill>
        <p:spPr>
          <a:xfrm>
            <a:off x="6096259" y="5758392"/>
            <a:ext cx="1548258" cy="578600"/>
          </a:xfrm>
          <a:prstGeom prst="rect">
            <a:avLst/>
          </a:prstGeom>
          <a:ln>
            <a:noFill/>
          </a:ln>
        </p:spPr>
      </p:pic>
      <p:sp>
        <p:nvSpPr>
          <p:cNvPr id="4" name="TextBox 3">
            <a:extLst>
              <a:ext uri="{FF2B5EF4-FFF2-40B4-BE49-F238E27FC236}">
                <a16:creationId xmlns:a16="http://schemas.microsoft.com/office/drawing/2014/main" id="{0B480A63-C5D8-E5E7-4C35-7AA11CF5FF36}"/>
              </a:ext>
            </a:extLst>
          </p:cNvPr>
          <p:cNvSpPr txBox="1"/>
          <p:nvPr/>
        </p:nvSpPr>
        <p:spPr>
          <a:xfrm>
            <a:off x="5428706" y="5886377"/>
            <a:ext cx="678847" cy="3462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chemeClr val="accent4">
                    <a:lumMod val="50000"/>
                  </a:schemeClr>
                </a:solidFill>
                <a:latin typeface="Modern Love Caps"/>
              </a:rPr>
              <a:t>with</a:t>
            </a:r>
          </a:p>
        </p:txBody>
      </p:sp>
      <p:sp>
        <p:nvSpPr>
          <p:cNvPr id="5" name="Isosceles Triangle 4">
            <a:extLst>
              <a:ext uri="{FF2B5EF4-FFF2-40B4-BE49-F238E27FC236}">
                <a16:creationId xmlns:a16="http://schemas.microsoft.com/office/drawing/2014/main" id="{9CAC36B0-2832-1761-D84A-22BF55FE9F10}"/>
              </a:ext>
            </a:extLst>
          </p:cNvPr>
          <p:cNvSpPr/>
          <p:nvPr/>
        </p:nvSpPr>
        <p:spPr>
          <a:xfrm rot="20760000">
            <a:off x="4929033" y="588969"/>
            <a:ext cx="1291166" cy="1001888"/>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A687429D-97E2-60EE-9603-26AB3C674255}"/>
              </a:ext>
            </a:extLst>
          </p:cNvPr>
          <p:cNvSpPr/>
          <p:nvPr/>
        </p:nvSpPr>
        <p:spPr>
          <a:xfrm rot="960000">
            <a:off x="9456928" y="4967845"/>
            <a:ext cx="1128888" cy="1030110"/>
          </a:xfrm>
          <a:prstGeom prst="hear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9AA15049-0954-905F-D69E-771F5C2A66A7}"/>
              </a:ext>
            </a:extLst>
          </p:cNvPr>
          <p:cNvSpPr/>
          <p:nvPr/>
        </p:nvSpPr>
        <p:spPr>
          <a:xfrm rot="21000000">
            <a:off x="1860790" y="5125923"/>
            <a:ext cx="1178277" cy="1128888"/>
          </a:xfrm>
          <a:prstGeom prst="star5">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8168E0-F20F-76CE-9F6B-27E36ABB0CCC}"/>
              </a:ext>
            </a:extLst>
          </p:cNvPr>
          <p:cNvSpPr/>
          <p:nvPr/>
        </p:nvSpPr>
        <p:spPr>
          <a:xfrm rot="1980000">
            <a:off x="8826023" y="653390"/>
            <a:ext cx="1058333" cy="101599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ightning Bolt 8">
            <a:extLst>
              <a:ext uri="{FF2B5EF4-FFF2-40B4-BE49-F238E27FC236}">
                <a16:creationId xmlns:a16="http://schemas.microsoft.com/office/drawing/2014/main" id="{96BBE38C-BB72-2453-C330-4504B53CBEB5}"/>
              </a:ext>
            </a:extLst>
          </p:cNvPr>
          <p:cNvSpPr/>
          <p:nvPr/>
        </p:nvSpPr>
        <p:spPr>
          <a:xfrm>
            <a:off x="1538697" y="524555"/>
            <a:ext cx="1679222" cy="1375833"/>
          </a:xfrm>
          <a:prstGeom prst="lightningBol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5726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2EF1D9-BBC0-BBA3-835E-A90C8334CC38}"/>
              </a:ext>
            </a:extLst>
          </p:cNvPr>
          <p:cNvSpPr txBox="1"/>
          <p:nvPr/>
        </p:nvSpPr>
        <p:spPr>
          <a:xfrm>
            <a:off x="539808" y="2149572"/>
            <a:ext cx="11118142" cy="19159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a:solidFill>
                  <a:schemeClr val="accent4">
                    <a:lumMod val="50000"/>
                  </a:schemeClr>
                </a:solidFill>
                <a:latin typeface="Modern Love Caps"/>
              </a:rPr>
              <a:t>What kinds of questions can the APR answer?</a:t>
            </a:r>
            <a:endParaRPr lang="en-US"/>
          </a:p>
        </p:txBody>
      </p:sp>
      <p:pic>
        <p:nvPicPr>
          <p:cNvPr id="7" name="Graphic 6" descr="Question Mark with solid fill">
            <a:extLst>
              <a:ext uri="{FF2B5EF4-FFF2-40B4-BE49-F238E27FC236}">
                <a16:creationId xmlns:a16="http://schemas.microsoft.com/office/drawing/2014/main" id="{D883305A-E6DD-3956-65A3-0BFAF18322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20000">
            <a:off x="8977767" y="210603"/>
            <a:ext cx="1909233" cy="1838677"/>
          </a:xfrm>
          <a:prstGeom prst="rect">
            <a:avLst/>
          </a:prstGeom>
        </p:spPr>
      </p:pic>
      <p:pic>
        <p:nvPicPr>
          <p:cNvPr id="8" name="Graphic 7" descr="Question Mark with solid fill">
            <a:extLst>
              <a:ext uri="{FF2B5EF4-FFF2-40B4-BE49-F238E27FC236}">
                <a16:creationId xmlns:a16="http://schemas.microsoft.com/office/drawing/2014/main" id="{3CE04E6B-8843-073B-C1B0-76B00688E5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20000">
            <a:off x="10420074" y="3852317"/>
            <a:ext cx="1478845" cy="1471788"/>
          </a:xfrm>
          <a:prstGeom prst="rect">
            <a:avLst/>
          </a:prstGeom>
        </p:spPr>
      </p:pic>
      <p:pic>
        <p:nvPicPr>
          <p:cNvPr id="9" name="Graphic 8" descr="Question Mark with solid fill">
            <a:extLst>
              <a:ext uri="{FF2B5EF4-FFF2-40B4-BE49-F238E27FC236}">
                <a16:creationId xmlns:a16="http://schemas.microsoft.com/office/drawing/2014/main" id="{D1703176-B95E-2C27-915A-BFA6698C10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20000">
            <a:off x="6683396" y="5120622"/>
            <a:ext cx="1478844" cy="1478844"/>
          </a:xfrm>
          <a:prstGeom prst="rect">
            <a:avLst/>
          </a:prstGeom>
        </p:spPr>
      </p:pic>
      <p:pic>
        <p:nvPicPr>
          <p:cNvPr id="10" name="Graphic 9" descr="Question Mark with solid fill">
            <a:extLst>
              <a:ext uri="{FF2B5EF4-FFF2-40B4-BE49-F238E27FC236}">
                <a16:creationId xmlns:a16="http://schemas.microsoft.com/office/drawing/2014/main" id="{B151A6FD-52E9-06A3-2DFF-D95558C9B6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20000">
            <a:off x="11043355" y="2633134"/>
            <a:ext cx="914400" cy="914400"/>
          </a:xfrm>
          <a:prstGeom prst="rect">
            <a:avLst/>
          </a:prstGeom>
        </p:spPr>
      </p:pic>
      <p:pic>
        <p:nvPicPr>
          <p:cNvPr id="12" name="Graphic 11" descr="Question Mark with solid fill">
            <a:extLst>
              <a:ext uri="{FF2B5EF4-FFF2-40B4-BE49-F238E27FC236}">
                <a16:creationId xmlns:a16="http://schemas.microsoft.com/office/drawing/2014/main" id="{C2BA02D5-DE2A-FB24-307E-E75EABA2F4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0000">
            <a:off x="511666" y="463696"/>
            <a:ext cx="1323621" cy="1260122"/>
          </a:xfrm>
          <a:prstGeom prst="rect">
            <a:avLst/>
          </a:prstGeom>
        </p:spPr>
      </p:pic>
      <p:pic>
        <p:nvPicPr>
          <p:cNvPr id="13" name="Graphic 12" descr="Question Mark with solid fill">
            <a:extLst>
              <a:ext uri="{FF2B5EF4-FFF2-40B4-BE49-F238E27FC236}">
                <a16:creationId xmlns:a16="http://schemas.microsoft.com/office/drawing/2014/main" id="{E8E13F24-4AEC-B36F-213E-FEBA009631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220000">
            <a:off x="2590800" y="869244"/>
            <a:ext cx="914400" cy="914400"/>
          </a:xfrm>
          <a:prstGeom prst="rect">
            <a:avLst/>
          </a:prstGeom>
        </p:spPr>
      </p:pic>
      <p:pic>
        <p:nvPicPr>
          <p:cNvPr id="14" name="Graphic 13" descr="Question Mark with solid fill">
            <a:extLst>
              <a:ext uri="{FF2B5EF4-FFF2-40B4-BE49-F238E27FC236}">
                <a16:creationId xmlns:a16="http://schemas.microsoft.com/office/drawing/2014/main" id="{6E44012E-04E4-C538-378C-2CA9FA1365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100000">
            <a:off x="1668044" y="4924058"/>
            <a:ext cx="1824566" cy="1824566"/>
          </a:xfrm>
          <a:prstGeom prst="rect">
            <a:avLst/>
          </a:prstGeom>
        </p:spPr>
      </p:pic>
      <p:pic>
        <p:nvPicPr>
          <p:cNvPr id="15" name="Graphic 14" descr="Question Mark with solid fill">
            <a:extLst>
              <a:ext uri="{FF2B5EF4-FFF2-40B4-BE49-F238E27FC236}">
                <a16:creationId xmlns:a16="http://schemas.microsoft.com/office/drawing/2014/main" id="{777C3646-5D2B-4D6D-CBC0-FFB0F8E5A2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20000">
            <a:off x="6746522" y="685800"/>
            <a:ext cx="914400" cy="914400"/>
          </a:xfrm>
          <a:prstGeom prst="rect">
            <a:avLst/>
          </a:prstGeom>
        </p:spPr>
      </p:pic>
      <p:pic>
        <p:nvPicPr>
          <p:cNvPr id="16" name="Graphic 15" descr="Question Mark with solid fill">
            <a:extLst>
              <a:ext uri="{FF2B5EF4-FFF2-40B4-BE49-F238E27FC236}">
                <a16:creationId xmlns:a16="http://schemas.microsoft.com/office/drawing/2014/main" id="{BE01081E-9561-2CBC-3A29-BC04CABD66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460000">
            <a:off x="275271" y="4284238"/>
            <a:ext cx="1119011" cy="1133122"/>
          </a:xfrm>
          <a:prstGeom prst="rect">
            <a:avLst/>
          </a:prstGeom>
        </p:spPr>
      </p:pic>
      <p:pic>
        <p:nvPicPr>
          <p:cNvPr id="17" name="Graphic 16" descr="Question Mark with solid fill">
            <a:extLst>
              <a:ext uri="{FF2B5EF4-FFF2-40B4-BE49-F238E27FC236}">
                <a16:creationId xmlns:a16="http://schemas.microsoft.com/office/drawing/2014/main" id="{F3E259B7-2FA1-DECC-90BB-E0131F296A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880000">
            <a:off x="4210741" y="511849"/>
            <a:ext cx="1556455" cy="1634066"/>
          </a:xfrm>
          <a:prstGeom prst="rect">
            <a:avLst/>
          </a:prstGeom>
        </p:spPr>
      </p:pic>
      <p:pic>
        <p:nvPicPr>
          <p:cNvPr id="18" name="Graphic 17" descr="Question Mark with solid fill">
            <a:extLst>
              <a:ext uri="{FF2B5EF4-FFF2-40B4-BE49-F238E27FC236}">
                <a16:creationId xmlns:a16="http://schemas.microsoft.com/office/drawing/2014/main" id="{8AA36812-40F0-8FD4-129E-8552F7F886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20000">
            <a:off x="9408911" y="5308779"/>
            <a:ext cx="611012" cy="611012"/>
          </a:xfrm>
          <a:prstGeom prst="rect">
            <a:avLst/>
          </a:prstGeom>
        </p:spPr>
      </p:pic>
      <p:pic>
        <p:nvPicPr>
          <p:cNvPr id="19" name="Graphic 18" descr="Question Mark with solid fill">
            <a:extLst>
              <a:ext uri="{FF2B5EF4-FFF2-40B4-BE49-F238E27FC236}">
                <a16:creationId xmlns:a16="http://schemas.microsoft.com/office/drawing/2014/main" id="{6AF22512-C8F3-73B9-E2BF-E01C5F0E77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460000">
            <a:off x="4051300" y="5159023"/>
            <a:ext cx="914400" cy="914400"/>
          </a:xfrm>
          <a:prstGeom prst="rect">
            <a:avLst/>
          </a:prstGeom>
        </p:spPr>
      </p:pic>
    </p:spTree>
    <p:extLst>
      <p:ext uri="{BB962C8B-B14F-4D97-AF65-F5344CB8AC3E}">
        <p14:creationId xmlns:p14="http://schemas.microsoft.com/office/powerpoint/2010/main" val="2147078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ultiple hands illustration">
            <a:extLst>
              <a:ext uri="{FF2B5EF4-FFF2-40B4-BE49-F238E27FC236}">
                <a16:creationId xmlns:a16="http://schemas.microsoft.com/office/drawing/2014/main" id="{CA4309DD-7BD6-775D-70F6-1E2BFB07327F}"/>
              </a:ext>
            </a:extLst>
          </p:cNvPr>
          <p:cNvPicPr>
            <a:picLocks noChangeAspect="1"/>
          </p:cNvPicPr>
          <p:nvPr/>
        </p:nvPicPr>
        <p:blipFill rotWithShape="1">
          <a:blip r:embed="rId2"/>
          <a:srcRect t="684" b="684"/>
          <a:stretch/>
        </p:blipFill>
        <p:spPr>
          <a:xfrm>
            <a:off x="1" y="10"/>
            <a:ext cx="6373368" cy="6857990"/>
          </a:xfrm>
          <a:prstGeom prst="rect">
            <a:avLst/>
          </a:prstGeom>
          <a:ln>
            <a:noFill/>
          </a:ln>
        </p:spPr>
      </p:pic>
      <p:sp>
        <p:nvSpPr>
          <p:cNvPr id="2" name="Title 1">
            <a:extLst>
              <a:ext uri="{FF2B5EF4-FFF2-40B4-BE49-F238E27FC236}">
                <a16:creationId xmlns:a16="http://schemas.microsoft.com/office/drawing/2014/main" id="{5EF08AC6-CF25-D7CA-2C14-16F8D3C64360}"/>
              </a:ext>
            </a:extLst>
          </p:cNvPr>
          <p:cNvSpPr>
            <a:spLocks noGrp="1"/>
          </p:cNvSpPr>
          <p:nvPr>
            <p:ph type="title"/>
          </p:nvPr>
        </p:nvSpPr>
        <p:spPr>
          <a:xfrm>
            <a:off x="7123015" y="603504"/>
            <a:ext cx="4361689" cy="1527048"/>
          </a:xfrm>
        </p:spPr>
        <p:txBody>
          <a:bodyPr anchor="b">
            <a:normAutofit/>
          </a:bodyPr>
          <a:lstStyle/>
          <a:p>
            <a:r>
              <a:rPr lang="en-US"/>
              <a:t>How many people have you served?</a:t>
            </a:r>
          </a:p>
        </p:txBody>
      </p:sp>
      <p:sp>
        <p:nvSpPr>
          <p:cNvPr id="3" name="Content Placeholder 2">
            <a:extLst>
              <a:ext uri="{FF2B5EF4-FFF2-40B4-BE49-F238E27FC236}">
                <a16:creationId xmlns:a16="http://schemas.microsoft.com/office/drawing/2014/main" id="{37FE7FC4-5452-9AB3-63F7-BB08F4096E51}"/>
              </a:ext>
            </a:extLst>
          </p:cNvPr>
          <p:cNvSpPr>
            <a:spLocks noGrp="1"/>
          </p:cNvSpPr>
          <p:nvPr>
            <p:ph idx="1"/>
          </p:nvPr>
        </p:nvSpPr>
        <p:spPr>
          <a:xfrm>
            <a:off x="7123017" y="2212848"/>
            <a:ext cx="4361688" cy="4096512"/>
          </a:xfrm>
        </p:spPr>
        <p:txBody>
          <a:bodyPr vert="horz" lIns="91440" tIns="45720" rIns="91440" bIns="45720" rtlCol="0">
            <a:normAutofit/>
          </a:bodyPr>
          <a:lstStyle/>
          <a:p>
            <a:r>
              <a:rPr lang="en-US" sz="1800"/>
              <a:t>Q5 - Report validations table</a:t>
            </a:r>
          </a:p>
          <a:p>
            <a:pPr lvl="1">
              <a:buFont typeface="Courier New" panose="020B0604020202020204" pitchFamily="34" charset="0"/>
              <a:buChar char="o"/>
            </a:pPr>
            <a:r>
              <a:rPr lang="en-US"/>
              <a:t>Count of clients</a:t>
            </a:r>
          </a:p>
          <a:p>
            <a:pPr lvl="1">
              <a:buFont typeface="Courier New" panose="020B0604020202020204" pitchFamily="34" charset="0"/>
              <a:buChar char="o"/>
            </a:pPr>
            <a:r>
              <a:rPr lang="en-US"/>
              <a:t>Count of clients for DQ</a:t>
            </a:r>
          </a:p>
          <a:p>
            <a:pPr lvl="1">
              <a:buFont typeface="Courier New" panose="020B0604020202020204" pitchFamily="34" charset="0"/>
              <a:buChar char="o"/>
            </a:pPr>
            <a:r>
              <a:rPr lang="en-US"/>
              <a:t>Number of Leavers</a:t>
            </a:r>
          </a:p>
          <a:p>
            <a:pPr lvl="1">
              <a:buFont typeface="Courier New" panose="020B0604020202020204" pitchFamily="34" charset="0"/>
              <a:buChar char="o"/>
            </a:pPr>
            <a:r>
              <a:rPr lang="en-US"/>
              <a:t>Number of Chronically Homeless persons</a:t>
            </a:r>
          </a:p>
          <a:p>
            <a:pPr lvl="1">
              <a:buFont typeface="Courier New" panose="020B0604020202020204" pitchFamily="34" charset="0"/>
              <a:buChar char="o"/>
            </a:pPr>
            <a:r>
              <a:rPr lang="en-US"/>
              <a:t>Number of Adult Head of Households</a:t>
            </a:r>
          </a:p>
        </p:txBody>
      </p:sp>
    </p:spTree>
    <p:extLst>
      <p:ext uri="{BB962C8B-B14F-4D97-AF65-F5344CB8AC3E}">
        <p14:creationId xmlns:p14="http://schemas.microsoft.com/office/powerpoint/2010/main" val="2839074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unch of colored pencils">
            <a:extLst>
              <a:ext uri="{FF2B5EF4-FFF2-40B4-BE49-F238E27FC236}">
                <a16:creationId xmlns:a16="http://schemas.microsoft.com/office/drawing/2014/main" id="{20B2C04F-F8A1-46E7-9543-34921DFC2BB6}"/>
              </a:ext>
            </a:extLst>
          </p:cNvPr>
          <p:cNvPicPr>
            <a:picLocks noChangeAspect="1"/>
          </p:cNvPicPr>
          <p:nvPr/>
        </p:nvPicPr>
        <p:blipFill rotWithShape="1">
          <a:blip r:embed="rId2"/>
          <a:srcRect l="23276" r="23276"/>
          <a:stretch/>
        </p:blipFill>
        <p:spPr>
          <a:xfrm>
            <a:off x="6655870" y="10"/>
            <a:ext cx="5536130" cy="6857990"/>
          </a:xfrm>
          <a:prstGeom prst="rect">
            <a:avLst/>
          </a:prstGeom>
        </p:spPr>
      </p:pic>
      <p:sp>
        <p:nvSpPr>
          <p:cNvPr id="2" name="Title 1">
            <a:extLst>
              <a:ext uri="{FF2B5EF4-FFF2-40B4-BE49-F238E27FC236}">
                <a16:creationId xmlns:a16="http://schemas.microsoft.com/office/drawing/2014/main" id="{3B1FDF39-C212-C092-0C47-9D3E8D720CFB}"/>
              </a:ext>
            </a:extLst>
          </p:cNvPr>
          <p:cNvSpPr>
            <a:spLocks noGrp="1"/>
          </p:cNvSpPr>
          <p:nvPr>
            <p:ph type="title"/>
          </p:nvPr>
        </p:nvSpPr>
        <p:spPr>
          <a:xfrm>
            <a:off x="612648" y="600075"/>
            <a:ext cx="4855946" cy="1529932"/>
          </a:xfrm>
        </p:spPr>
        <p:txBody>
          <a:bodyPr anchor="b">
            <a:normAutofit/>
          </a:bodyPr>
          <a:lstStyle/>
          <a:p>
            <a:r>
              <a:rPr lang="en-US"/>
              <a:t>How many people have you served?</a:t>
            </a:r>
          </a:p>
        </p:txBody>
      </p:sp>
      <p:sp>
        <p:nvSpPr>
          <p:cNvPr id="3" name="Content Placeholder 2">
            <a:extLst>
              <a:ext uri="{FF2B5EF4-FFF2-40B4-BE49-F238E27FC236}">
                <a16:creationId xmlns:a16="http://schemas.microsoft.com/office/drawing/2014/main" id="{3570A3A2-7E95-BC16-E29C-272831C3A49F}"/>
              </a:ext>
            </a:extLst>
          </p:cNvPr>
          <p:cNvSpPr>
            <a:spLocks noGrp="1"/>
          </p:cNvSpPr>
          <p:nvPr>
            <p:ph idx="1"/>
          </p:nvPr>
        </p:nvSpPr>
        <p:spPr>
          <a:xfrm>
            <a:off x="612648" y="2212848"/>
            <a:ext cx="6035040" cy="4096512"/>
          </a:xfrm>
        </p:spPr>
        <p:txBody>
          <a:bodyPr vert="horz" lIns="91440" tIns="45720" rIns="91440" bIns="45720" rtlCol="0">
            <a:normAutofit/>
          </a:bodyPr>
          <a:lstStyle/>
          <a:p>
            <a:r>
              <a:rPr lang="en-US" sz="1800"/>
              <a:t>Q7 - Persons served</a:t>
            </a:r>
          </a:p>
          <a:p>
            <a:pPr lvl="1">
              <a:buFont typeface="Courier New" panose="020B0604020202020204" pitchFamily="34" charset="0"/>
              <a:buChar char="o"/>
            </a:pPr>
            <a:r>
              <a:rPr lang="en-US"/>
              <a:t>Total number of persons served by Adults and Children</a:t>
            </a:r>
          </a:p>
          <a:p>
            <a:pPr lvl="1">
              <a:buFont typeface="Courier New" panose="020B0604020202020204" pitchFamily="34" charset="0"/>
              <a:buChar char="o"/>
            </a:pPr>
            <a:r>
              <a:rPr lang="en-US"/>
              <a:t>Total number of clients served at a point in time</a:t>
            </a:r>
          </a:p>
          <a:p>
            <a:pPr lvl="1">
              <a:buFont typeface="Courier New" panose="020B0604020202020204" pitchFamily="34" charset="0"/>
              <a:buChar char="o"/>
            </a:pPr>
            <a:endParaRPr lang="en-US"/>
          </a:p>
          <a:p>
            <a:r>
              <a:rPr lang="en-US" sz="1800"/>
              <a:t>Q8 - Households served</a:t>
            </a:r>
          </a:p>
          <a:p>
            <a:pPr lvl="1">
              <a:buFont typeface="Courier New" panose="020B0604020202020204" pitchFamily="34" charset="0"/>
              <a:buChar char="o"/>
            </a:pPr>
            <a:r>
              <a:rPr lang="en-US"/>
              <a:t>Total number of active households</a:t>
            </a:r>
          </a:p>
          <a:p>
            <a:pPr lvl="1">
              <a:buFont typeface="Courier New" panose="020B0604020202020204" pitchFamily="34" charset="0"/>
              <a:buChar char="o"/>
            </a:pPr>
            <a:r>
              <a:rPr lang="en-US"/>
              <a:t>Total number of households served at a point in time</a:t>
            </a:r>
          </a:p>
        </p:txBody>
      </p:sp>
    </p:spTree>
    <p:extLst>
      <p:ext uri="{BB962C8B-B14F-4D97-AF65-F5344CB8AC3E}">
        <p14:creationId xmlns:p14="http://schemas.microsoft.com/office/powerpoint/2010/main" val="2061867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s holding each other's wrists and interlinked to form a circle">
            <a:extLst>
              <a:ext uri="{FF2B5EF4-FFF2-40B4-BE49-F238E27FC236}">
                <a16:creationId xmlns:a16="http://schemas.microsoft.com/office/drawing/2014/main" id="{72326B80-4D27-BD65-942A-3645AAC7ED26}"/>
              </a:ext>
            </a:extLst>
          </p:cNvPr>
          <p:cNvPicPr>
            <a:picLocks noChangeAspect="1"/>
          </p:cNvPicPr>
          <p:nvPr/>
        </p:nvPicPr>
        <p:blipFill rotWithShape="1">
          <a:blip r:embed="rId2"/>
          <a:srcRect l="25443" r="26834" b="-3"/>
          <a:stretch/>
        </p:blipFill>
        <p:spPr>
          <a:xfrm>
            <a:off x="20" y="10"/>
            <a:ext cx="4910308" cy="6857990"/>
          </a:xfrm>
          <a:prstGeom prst="rect">
            <a:avLst/>
          </a:prstGeom>
        </p:spPr>
      </p:pic>
      <p:sp>
        <p:nvSpPr>
          <p:cNvPr id="2" name="Title 1">
            <a:extLst>
              <a:ext uri="{FF2B5EF4-FFF2-40B4-BE49-F238E27FC236}">
                <a16:creationId xmlns:a16="http://schemas.microsoft.com/office/drawing/2014/main" id="{DC67609C-5485-37A9-27DD-7FE363CAAE39}"/>
              </a:ext>
            </a:extLst>
          </p:cNvPr>
          <p:cNvSpPr>
            <a:spLocks noGrp="1"/>
          </p:cNvSpPr>
          <p:nvPr>
            <p:ph type="title"/>
          </p:nvPr>
        </p:nvSpPr>
        <p:spPr>
          <a:xfrm>
            <a:off x="5568537" y="603504"/>
            <a:ext cx="5916168" cy="909427"/>
          </a:xfrm>
        </p:spPr>
        <p:txBody>
          <a:bodyPr anchor="b">
            <a:normAutofit/>
          </a:bodyPr>
          <a:lstStyle/>
          <a:p>
            <a:r>
              <a:rPr lang="en-US"/>
              <a:t>Who have you served?</a:t>
            </a:r>
          </a:p>
        </p:txBody>
      </p:sp>
      <p:sp>
        <p:nvSpPr>
          <p:cNvPr id="3" name="Content Placeholder 2">
            <a:extLst>
              <a:ext uri="{FF2B5EF4-FFF2-40B4-BE49-F238E27FC236}">
                <a16:creationId xmlns:a16="http://schemas.microsoft.com/office/drawing/2014/main" id="{D09B2065-C842-DAC2-466E-0BE9943C9036}"/>
              </a:ext>
            </a:extLst>
          </p:cNvPr>
          <p:cNvSpPr>
            <a:spLocks noGrp="1"/>
          </p:cNvSpPr>
          <p:nvPr>
            <p:ph idx="1"/>
          </p:nvPr>
        </p:nvSpPr>
        <p:spPr>
          <a:xfrm>
            <a:off x="5568537" y="1789167"/>
            <a:ext cx="5916168" cy="4520193"/>
          </a:xfrm>
        </p:spPr>
        <p:txBody>
          <a:bodyPr vert="horz" lIns="91440" tIns="45720" rIns="91440" bIns="45720" rtlCol="0" anchor="t">
            <a:normAutofit lnSpcReduction="10000"/>
          </a:bodyPr>
          <a:lstStyle/>
          <a:p>
            <a:pPr>
              <a:lnSpc>
                <a:spcPct val="110000"/>
              </a:lnSpc>
            </a:pPr>
            <a:r>
              <a:rPr lang="en-US"/>
              <a:t>Q9 - Contacts and Engagement</a:t>
            </a:r>
          </a:p>
          <a:p>
            <a:pPr marL="514350" lvl="1" indent="-285750">
              <a:lnSpc>
                <a:spcPct val="110000"/>
              </a:lnSpc>
              <a:buFont typeface="Courier New" panose="020B0604020202020204" pitchFamily="34" charset="0"/>
              <a:buChar char="o"/>
            </a:pPr>
            <a:r>
              <a:rPr lang="en-US"/>
              <a:t>Total number of active clients (adults or heads of household) who were contacted by street outreach workers (entered into HMIS as Current Living Situation updates) and the number of contacts made with them since their project entry.</a:t>
            </a:r>
          </a:p>
          <a:p>
            <a:pPr lvl="1">
              <a:lnSpc>
                <a:spcPct val="110000"/>
              </a:lnSpc>
              <a:buFont typeface="Courier New" panose="020B0604020202020204" pitchFamily="34" charset="0"/>
              <a:buChar char="o"/>
            </a:pPr>
            <a:r>
              <a:rPr lang="en-US"/>
              <a:t>Total number of persons engaged (Date of Engagement entered into HMIS) during the operating year and their rate of engagement.</a:t>
            </a:r>
          </a:p>
          <a:p>
            <a:pPr marL="342900" indent="-342900">
              <a:lnSpc>
                <a:spcPct val="110000"/>
              </a:lnSpc>
            </a:pPr>
            <a:r>
              <a:rPr lang="en-US"/>
              <a:t>Q10 – Q12 - Age, Gender and Race/Ethnicity</a:t>
            </a:r>
          </a:p>
          <a:p>
            <a:pPr marL="342900" indent="-342900">
              <a:lnSpc>
                <a:spcPct val="110000"/>
              </a:lnSpc>
            </a:pPr>
            <a:r>
              <a:rPr lang="en-US"/>
              <a:t>Q13 - Physical and Mental Health Conditions</a:t>
            </a:r>
          </a:p>
          <a:p>
            <a:pPr marL="342900" indent="-342900">
              <a:lnSpc>
                <a:spcPct val="110000"/>
              </a:lnSpc>
            </a:pPr>
            <a:r>
              <a:rPr lang="en-US"/>
              <a:t>Q14 - Domestic Violence</a:t>
            </a:r>
          </a:p>
        </p:txBody>
      </p:sp>
    </p:spTree>
    <p:extLst>
      <p:ext uri="{BB962C8B-B14F-4D97-AF65-F5344CB8AC3E}">
        <p14:creationId xmlns:p14="http://schemas.microsoft.com/office/powerpoint/2010/main" val="860453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ity lights focused in magnifying glass">
            <a:extLst>
              <a:ext uri="{FF2B5EF4-FFF2-40B4-BE49-F238E27FC236}">
                <a16:creationId xmlns:a16="http://schemas.microsoft.com/office/drawing/2014/main" id="{DC4BF7CF-91CF-25E0-F121-594BC0D33E64}"/>
              </a:ext>
            </a:extLst>
          </p:cNvPr>
          <p:cNvPicPr>
            <a:picLocks noChangeAspect="1"/>
          </p:cNvPicPr>
          <p:nvPr/>
        </p:nvPicPr>
        <p:blipFill rotWithShape="1">
          <a:blip r:embed="rId2"/>
          <a:srcRect l="26450" r="26450"/>
          <a:stretch/>
        </p:blipFill>
        <p:spPr>
          <a:xfrm>
            <a:off x="7345680" y="10"/>
            <a:ext cx="4846320" cy="6857990"/>
          </a:xfrm>
          <a:prstGeom prst="rect">
            <a:avLst/>
          </a:prstGeom>
        </p:spPr>
      </p:pic>
      <p:sp>
        <p:nvSpPr>
          <p:cNvPr id="2" name="Title 1">
            <a:extLst>
              <a:ext uri="{FF2B5EF4-FFF2-40B4-BE49-F238E27FC236}">
                <a16:creationId xmlns:a16="http://schemas.microsoft.com/office/drawing/2014/main" id="{0CC0D665-478C-EAB5-14A1-465FF6142DDB}"/>
              </a:ext>
            </a:extLst>
          </p:cNvPr>
          <p:cNvSpPr>
            <a:spLocks noGrp="1"/>
          </p:cNvSpPr>
          <p:nvPr>
            <p:ph type="title"/>
          </p:nvPr>
        </p:nvSpPr>
        <p:spPr>
          <a:xfrm>
            <a:off x="612648" y="600075"/>
            <a:ext cx="6035040" cy="1024606"/>
          </a:xfrm>
        </p:spPr>
        <p:txBody>
          <a:bodyPr anchor="b">
            <a:normAutofit/>
          </a:bodyPr>
          <a:lstStyle/>
          <a:p>
            <a:r>
              <a:rPr lang="en-US"/>
              <a:t>Who have you served?</a:t>
            </a:r>
          </a:p>
        </p:txBody>
      </p:sp>
      <p:sp>
        <p:nvSpPr>
          <p:cNvPr id="3" name="Content Placeholder 2">
            <a:extLst>
              <a:ext uri="{FF2B5EF4-FFF2-40B4-BE49-F238E27FC236}">
                <a16:creationId xmlns:a16="http://schemas.microsoft.com/office/drawing/2014/main" id="{EA10EDEB-32FE-90B9-8603-93F03F7CD567}"/>
              </a:ext>
            </a:extLst>
          </p:cNvPr>
          <p:cNvSpPr>
            <a:spLocks noGrp="1"/>
          </p:cNvSpPr>
          <p:nvPr>
            <p:ph idx="1"/>
          </p:nvPr>
        </p:nvSpPr>
        <p:spPr>
          <a:xfrm>
            <a:off x="612648" y="2028364"/>
            <a:ext cx="6035040" cy="4280996"/>
          </a:xfrm>
        </p:spPr>
        <p:txBody>
          <a:bodyPr vert="horz" lIns="91440" tIns="45720" rIns="91440" bIns="45720" rtlCol="0">
            <a:normAutofit/>
          </a:bodyPr>
          <a:lstStyle/>
          <a:p>
            <a:r>
              <a:rPr lang="en-US" sz="1800"/>
              <a:t>Q15 – Living Situation</a:t>
            </a:r>
          </a:p>
          <a:p>
            <a:pPr lvl="1">
              <a:buFont typeface="Courier New" panose="020B0604020202020204" pitchFamily="34" charset="0"/>
              <a:buChar char="o"/>
            </a:pPr>
            <a:r>
              <a:rPr lang="en-US"/>
              <a:t>Living situation immediately prior to project entry</a:t>
            </a:r>
          </a:p>
          <a:p>
            <a:pPr lvl="1">
              <a:buFont typeface="Courier New" panose="020B0604020202020204" pitchFamily="34" charset="0"/>
              <a:buChar char="o"/>
            </a:pPr>
            <a:r>
              <a:rPr lang="en-US"/>
              <a:t>Used to determine chronicity</a:t>
            </a:r>
          </a:p>
          <a:p>
            <a:r>
              <a:rPr lang="en-US" sz="1800"/>
              <a:t>Q24 - Permanent Supportive Housing specific</a:t>
            </a:r>
          </a:p>
          <a:p>
            <a:pPr lvl="1">
              <a:buFont typeface="Courier New" panose="020B0604020202020204" pitchFamily="34" charset="0"/>
              <a:buChar char="o"/>
            </a:pPr>
            <a:r>
              <a:rPr lang="en-US"/>
              <a:t>Sexual Orientation of adults in PSH</a:t>
            </a:r>
          </a:p>
          <a:p>
            <a:pPr lvl="1">
              <a:buFont typeface="Courier New" panose="020B0604020202020204" pitchFamily="34" charset="0"/>
              <a:buChar char="o"/>
            </a:pPr>
            <a:r>
              <a:rPr lang="en-US"/>
              <a:t>Translation assistance needed</a:t>
            </a:r>
          </a:p>
          <a:p>
            <a:r>
              <a:rPr lang="en-US" sz="1800"/>
              <a:t>Q25 - Veterans</a:t>
            </a:r>
          </a:p>
          <a:p>
            <a:r>
              <a:rPr lang="en-US" sz="1800"/>
              <a:t>Q26 - Chronically Homeless</a:t>
            </a:r>
          </a:p>
          <a:p>
            <a:r>
              <a:rPr lang="en-US" sz="1800"/>
              <a:t>Q27 - Youth</a:t>
            </a:r>
          </a:p>
          <a:p>
            <a:pPr lvl="1">
              <a:buFont typeface="Courier New" panose="020B0604020202020204" pitchFamily="34" charset="0"/>
              <a:buChar char="o"/>
            </a:pPr>
            <a:endParaRPr lang="en-US"/>
          </a:p>
        </p:txBody>
      </p:sp>
    </p:spTree>
    <p:extLst>
      <p:ext uri="{BB962C8B-B14F-4D97-AF65-F5344CB8AC3E}">
        <p14:creationId xmlns:p14="http://schemas.microsoft.com/office/powerpoint/2010/main" val="4143574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endar on table">
            <a:extLst>
              <a:ext uri="{FF2B5EF4-FFF2-40B4-BE49-F238E27FC236}">
                <a16:creationId xmlns:a16="http://schemas.microsoft.com/office/drawing/2014/main" id="{0F68EA02-F881-1A3A-D63F-AAF3FB152F83}"/>
              </a:ext>
            </a:extLst>
          </p:cNvPr>
          <p:cNvPicPr>
            <a:picLocks noChangeAspect="1"/>
          </p:cNvPicPr>
          <p:nvPr/>
        </p:nvPicPr>
        <p:blipFill rotWithShape="1">
          <a:blip r:embed="rId2"/>
          <a:srcRect l="273" r="37693" b="-1"/>
          <a:stretch/>
        </p:blipFill>
        <p:spPr>
          <a:xfrm>
            <a:off x="1" y="10"/>
            <a:ext cx="6373368" cy="6857990"/>
          </a:xfrm>
          <a:prstGeom prst="rect">
            <a:avLst/>
          </a:prstGeom>
        </p:spPr>
      </p:pic>
      <p:sp>
        <p:nvSpPr>
          <p:cNvPr id="2" name="Title 1">
            <a:extLst>
              <a:ext uri="{FF2B5EF4-FFF2-40B4-BE49-F238E27FC236}">
                <a16:creationId xmlns:a16="http://schemas.microsoft.com/office/drawing/2014/main" id="{1BB86B37-5F7D-22BF-31CD-8CF11B524ABD}"/>
              </a:ext>
            </a:extLst>
          </p:cNvPr>
          <p:cNvSpPr>
            <a:spLocks noGrp="1"/>
          </p:cNvSpPr>
          <p:nvPr>
            <p:ph type="title"/>
          </p:nvPr>
        </p:nvSpPr>
        <p:spPr>
          <a:xfrm>
            <a:off x="7123015" y="1598115"/>
            <a:ext cx="4361689" cy="1326522"/>
          </a:xfrm>
        </p:spPr>
        <p:txBody>
          <a:bodyPr anchor="b">
            <a:normAutofit/>
          </a:bodyPr>
          <a:lstStyle/>
          <a:p>
            <a:r>
              <a:rPr lang="en-US"/>
              <a:t>How long are your enrollments?</a:t>
            </a:r>
          </a:p>
        </p:txBody>
      </p:sp>
      <p:sp>
        <p:nvSpPr>
          <p:cNvPr id="3" name="Content Placeholder 2">
            <a:extLst>
              <a:ext uri="{FF2B5EF4-FFF2-40B4-BE49-F238E27FC236}">
                <a16:creationId xmlns:a16="http://schemas.microsoft.com/office/drawing/2014/main" id="{FFA50405-91BA-3553-9E5E-00EBE5EF86F4}"/>
              </a:ext>
            </a:extLst>
          </p:cNvPr>
          <p:cNvSpPr>
            <a:spLocks noGrp="1"/>
          </p:cNvSpPr>
          <p:nvPr>
            <p:ph idx="1"/>
          </p:nvPr>
        </p:nvSpPr>
        <p:spPr>
          <a:xfrm>
            <a:off x="7123017" y="3055058"/>
            <a:ext cx="4361688" cy="3254302"/>
          </a:xfrm>
        </p:spPr>
        <p:txBody>
          <a:bodyPr vert="horz" lIns="91440" tIns="45720" rIns="91440" bIns="45720" rtlCol="0" anchor="t">
            <a:normAutofit/>
          </a:bodyPr>
          <a:lstStyle/>
          <a:p>
            <a:pPr>
              <a:lnSpc>
                <a:spcPct val="110000"/>
              </a:lnSpc>
            </a:pPr>
            <a:r>
              <a:rPr lang="en-US"/>
              <a:t>Q22 - Length of time</a:t>
            </a:r>
          </a:p>
          <a:p>
            <a:pPr lvl="1">
              <a:lnSpc>
                <a:spcPct val="110000"/>
              </a:lnSpc>
              <a:buFont typeface="Courier New" panose="020B0604020202020204" pitchFamily="34" charset="0"/>
              <a:buChar char="o"/>
            </a:pPr>
            <a:r>
              <a:rPr lang="en-US"/>
              <a:t>Length of participation</a:t>
            </a:r>
          </a:p>
          <a:p>
            <a:pPr lvl="1">
              <a:lnSpc>
                <a:spcPct val="110000"/>
              </a:lnSpc>
              <a:buFont typeface="Courier New" panose="020B0604020202020204" pitchFamily="34" charset="0"/>
              <a:buChar char="o"/>
            </a:pPr>
            <a:r>
              <a:rPr lang="en-US"/>
              <a:t>Average and median length of participation</a:t>
            </a:r>
          </a:p>
        </p:txBody>
      </p:sp>
    </p:spTree>
    <p:extLst>
      <p:ext uri="{BB962C8B-B14F-4D97-AF65-F5344CB8AC3E}">
        <p14:creationId xmlns:p14="http://schemas.microsoft.com/office/powerpoint/2010/main" val="673989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Key with key ring and keychain, inserted into lock">
            <a:extLst>
              <a:ext uri="{FF2B5EF4-FFF2-40B4-BE49-F238E27FC236}">
                <a16:creationId xmlns:a16="http://schemas.microsoft.com/office/drawing/2014/main" id="{87F1F6E3-FDE7-C0FD-3AA9-85019D4B1B17}"/>
              </a:ext>
            </a:extLst>
          </p:cNvPr>
          <p:cNvPicPr>
            <a:picLocks noChangeAspect="1"/>
          </p:cNvPicPr>
          <p:nvPr/>
        </p:nvPicPr>
        <p:blipFill rotWithShape="1">
          <a:blip r:embed="rId2"/>
          <a:srcRect l="52195" r="686"/>
          <a:stretch/>
        </p:blipFill>
        <p:spPr>
          <a:xfrm>
            <a:off x="7345680" y="10"/>
            <a:ext cx="4847092" cy="6857997"/>
          </a:xfrm>
          <a:prstGeom prst="rect">
            <a:avLst/>
          </a:prstGeom>
        </p:spPr>
      </p:pic>
      <p:sp>
        <p:nvSpPr>
          <p:cNvPr id="2" name="Title 1">
            <a:extLst>
              <a:ext uri="{FF2B5EF4-FFF2-40B4-BE49-F238E27FC236}">
                <a16:creationId xmlns:a16="http://schemas.microsoft.com/office/drawing/2014/main" id="{80E23900-652B-50A2-59A6-BDC2EFFFA1D4}"/>
              </a:ext>
            </a:extLst>
          </p:cNvPr>
          <p:cNvSpPr>
            <a:spLocks noGrp="1"/>
          </p:cNvSpPr>
          <p:nvPr>
            <p:ph type="title"/>
          </p:nvPr>
        </p:nvSpPr>
        <p:spPr>
          <a:xfrm>
            <a:off x="612648" y="600075"/>
            <a:ext cx="6035040" cy="1529932"/>
          </a:xfrm>
        </p:spPr>
        <p:txBody>
          <a:bodyPr anchor="b">
            <a:normAutofit/>
          </a:bodyPr>
          <a:lstStyle/>
          <a:p>
            <a:r>
              <a:rPr lang="en-US"/>
              <a:t>How long does it take to house someone?</a:t>
            </a:r>
          </a:p>
        </p:txBody>
      </p:sp>
      <p:sp>
        <p:nvSpPr>
          <p:cNvPr id="3" name="Content Placeholder 2">
            <a:extLst>
              <a:ext uri="{FF2B5EF4-FFF2-40B4-BE49-F238E27FC236}">
                <a16:creationId xmlns:a16="http://schemas.microsoft.com/office/drawing/2014/main" id="{92F23D5A-507E-E55D-36D0-EA0BE9D22F73}"/>
              </a:ext>
            </a:extLst>
          </p:cNvPr>
          <p:cNvSpPr>
            <a:spLocks noGrp="1"/>
          </p:cNvSpPr>
          <p:nvPr>
            <p:ph idx="1"/>
          </p:nvPr>
        </p:nvSpPr>
        <p:spPr>
          <a:xfrm>
            <a:off x="612648" y="2212848"/>
            <a:ext cx="6035040" cy="4096512"/>
          </a:xfrm>
        </p:spPr>
        <p:txBody>
          <a:bodyPr vert="horz" lIns="91440" tIns="45720" rIns="91440" bIns="45720" rtlCol="0">
            <a:normAutofit/>
          </a:bodyPr>
          <a:lstStyle/>
          <a:p>
            <a:r>
              <a:rPr lang="en-US" sz="1800">
                <a:latin typeface="Arial"/>
                <a:cs typeface="Arial"/>
              </a:rPr>
              <a:t>Q22 - Length of time</a:t>
            </a:r>
          </a:p>
          <a:p>
            <a:pPr lvl="1">
              <a:buFont typeface="Courier New,monospace" panose="020B0604020202020204" pitchFamily="34" charset="0"/>
              <a:buChar char="o"/>
            </a:pPr>
            <a:r>
              <a:rPr lang="en-US">
                <a:latin typeface="Arial"/>
                <a:cs typeface="Arial"/>
              </a:rPr>
              <a:t>Length of time between project start date and Housing Move in Date</a:t>
            </a:r>
          </a:p>
          <a:p>
            <a:pPr lvl="2">
              <a:buFont typeface="Wingdings,Sans-Serif" panose="020B0604020202020204" pitchFamily="34" charset="0"/>
              <a:buChar char="§"/>
            </a:pPr>
            <a:r>
              <a:rPr lang="en-US" sz="1800">
                <a:latin typeface="Arial"/>
                <a:cs typeface="Arial"/>
              </a:rPr>
              <a:t>By race and ethnicity</a:t>
            </a:r>
          </a:p>
          <a:p>
            <a:pPr lvl="1">
              <a:buFont typeface="Courier New,monospace" panose="020B0604020202020204" pitchFamily="34" charset="0"/>
              <a:buChar char="o"/>
            </a:pPr>
            <a:r>
              <a:rPr lang="en-US">
                <a:latin typeface="Arial"/>
                <a:cs typeface="Arial"/>
              </a:rPr>
              <a:t>Length of time prior to housing (based on date homelessness started)</a:t>
            </a:r>
          </a:p>
          <a:p>
            <a:pPr lvl="2">
              <a:buFont typeface="Wingdings,Sans-Serif" panose="020B0604020202020204" pitchFamily="34" charset="0"/>
              <a:buChar char="§"/>
            </a:pPr>
            <a:r>
              <a:rPr lang="en-US" sz="1800">
                <a:latin typeface="Arial"/>
                <a:cs typeface="Arial"/>
              </a:rPr>
              <a:t>By race and ethnicity</a:t>
            </a:r>
            <a:endParaRPr lang="en-US" sz="1800"/>
          </a:p>
        </p:txBody>
      </p:sp>
    </p:spTree>
    <p:extLst>
      <p:ext uri="{BB962C8B-B14F-4D97-AF65-F5344CB8AC3E}">
        <p14:creationId xmlns:p14="http://schemas.microsoft.com/office/powerpoint/2010/main" val="159134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1524000" y="0"/>
            <a:ext cx="8229600" cy="929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2060"/>
                </a:solidFill>
                <a:latin typeface="Cabin"/>
                <a:ea typeface="Cabin"/>
                <a:cs typeface="Cabin"/>
                <a:sym typeface="Cabin"/>
              </a:rPr>
              <a:t>HMIS Advisory Committee</a:t>
            </a:r>
            <a:endParaRPr sz="3600" b="1">
              <a:solidFill>
                <a:srgbClr val="002060"/>
              </a:solidFill>
              <a:latin typeface="Cabin"/>
              <a:ea typeface="Cabin"/>
              <a:cs typeface="Cabin"/>
              <a:sym typeface="Cabin"/>
            </a:endParaRPr>
          </a:p>
        </p:txBody>
      </p:sp>
      <p:graphicFrame>
        <p:nvGraphicFramePr>
          <p:cNvPr id="80" name="Google Shape;80;p16"/>
          <p:cNvGraphicFramePr/>
          <p:nvPr>
            <p:extLst>
              <p:ext uri="{D42A27DB-BD31-4B8C-83A1-F6EECF244321}">
                <p14:modId xmlns:p14="http://schemas.microsoft.com/office/powerpoint/2010/main" val="1942823887"/>
              </p:ext>
            </p:extLst>
          </p:nvPr>
        </p:nvGraphicFramePr>
        <p:xfrm>
          <a:off x="2204364" y="1234550"/>
          <a:ext cx="7906975" cy="4114570"/>
        </p:xfrm>
        <a:graphic>
          <a:graphicData uri="http://schemas.openxmlformats.org/drawingml/2006/table">
            <a:tbl>
              <a:tblPr>
                <a:noFill/>
                <a:tableStyleId>{D96E2335-9DC8-47C4-BF33-03CBA0AB295A}</a:tableStyleId>
              </a:tblPr>
              <a:tblGrid>
                <a:gridCol w="2461800">
                  <a:extLst>
                    <a:ext uri="{9D8B030D-6E8A-4147-A177-3AD203B41FA5}">
                      <a16:colId xmlns:a16="http://schemas.microsoft.com/office/drawing/2014/main" val="20000"/>
                    </a:ext>
                  </a:extLst>
                </a:gridCol>
                <a:gridCol w="5445175">
                  <a:extLst>
                    <a:ext uri="{9D8B030D-6E8A-4147-A177-3AD203B41FA5}">
                      <a16:colId xmlns:a16="http://schemas.microsoft.com/office/drawing/2014/main" val="20001"/>
                    </a:ext>
                  </a:extLst>
                </a:gridCol>
              </a:tblGrid>
              <a:tr h="457175">
                <a:tc>
                  <a:txBody>
                    <a:bodyPr/>
                    <a:lstStyle/>
                    <a:p>
                      <a:pPr marL="0" lvl="0" indent="0" algn="ctr" rtl="0">
                        <a:spcBef>
                          <a:spcPts val="0"/>
                        </a:spcBef>
                        <a:spcAft>
                          <a:spcPts val="0"/>
                        </a:spcAft>
                        <a:buNone/>
                      </a:pPr>
                      <a:r>
                        <a:rPr lang="en-US" sz="1800" b="1">
                          <a:solidFill>
                            <a:srgbClr val="E36C09"/>
                          </a:solidFill>
                        </a:rPr>
                        <a:t>Chair</a:t>
                      </a:r>
                      <a:endParaRPr sz="1800" b="1">
                        <a:solidFill>
                          <a:srgbClr val="E36C09"/>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chemeClr val="dk1"/>
                          </a:solidFill>
                        </a:rPr>
                        <a:t>Brad Sefter | Health Care Center for the Homeless</a:t>
                      </a:r>
                      <a:endParaRPr sz="1800"/>
                    </a:p>
                  </a:txBody>
                  <a:tcPr marL="91425" marR="91425" marT="91425" marB="91425"/>
                </a:tc>
                <a:extLst>
                  <a:ext uri="{0D108BD9-81ED-4DB2-BD59-A6C34878D82A}">
                    <a16:rowId xmlns:a16="http://schemas.microsoft.com/office/drawing/2014/main" val="10000"/>
                  </a:ext>
                </a:extLst>
              </a:tr>
              <a:tr h="457175">
                <a:tc>
                  <a:txBody>
                    <a:bodyPr/>
                    <a:lstStyle/>
                    <a:p>
                      <a:pPr marL="0" lvl="0" indent="0" algn="ctr" rtl="0">
                        <a:spcBef>
                          <a:spcPts val="0"/>
                        </a:spcBef>
                        <a:spcAft>
                          <a:spcPts val="0"/>
                        </a:spcAft>
                        <a:buNone/>
                      </a:pPr>
                      <a:r>
                        <a:rPr lang="en-US" sz="1800" b="1">
                          <a:solidFill>
                            <a:srgbClr val="E36C09"/>
                          </a:solidFill>
                        </a:rPr>
                        <a:t>Vice Chair</a:t>
                      </a:r>
                      <a:endParaRPr sz="1800" b="1">
                        <a:solidFill>
                          <a:srgbClr val="E36C09"/>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chemeClr val="dk1"/>
                          </a:solidFill>
                        </a:rPr>
                        <a:t>Danielle Landaal | </a:t>
                      </a:r>
                      <a:r>
                        <a:rPr lang="en-US" sz="1800" err="1">
                          <a:solidFill>
                            <a:schemeClr val="dk1"/>
                          </a:solidFill>
                        </a:rPr>
                        <a:t>IDignity</a:t>
                      </a:r>
                      <a:endParaRPr sz="1800" err="1">
                        <a:solidFill>
                          <a:schemeClr val="dk2"/>
                        </a:solidFill>
                      </a:endParaRPr>
                    </a:p>
                  </a:txBody>
                  <a:tcPr marL="91425" marR="91425" marT="91425" marB="91425"/>
                </a:tc>
                <a:extLst>
                  <a:ext uri="{0D108BD9-81ED-4DB2-BD59-A6C34878D82A}">
                    <a16:rowId xmlns:a16="http://schemas.microsoft.com/office/drawing/2014/main" val="10001"/>
                  </a:ext>
                </a:extLst>
              </a:tr>
              <a:tr h="457175">
                <a:tc>
                  <a:txBody>
                    <a:bodyPr/>
                    <a:lstStyle/>
                    <a:p>
                      <a:pPr marL="0" lvl="0" indent="0" algn="ctr" rtl="0">
                        <a:spcBef>
                          <a:spcPts val="0"/>
                        </a:spcBef>
                        <a:spcAft>
                          <a:spcPts val="0"/>
                        </a:spcAft>
                        <a:buNone/>
                      </a:pPr>
                      <a:r>
                        <a:rPr lang="en-US" sz="1800" b="1">
                          <a:solidFill>
                            <a:srgbClr val="E36C09"/>
                          </a:solidFill>
                        </a:rPr>
                        <a:t>Secretary/Recorder</a:t>
                      </a:r>
                      <a:endParaRPr sz="1800" b="1">
                        <a:solidFill>
                          <a:srgbClr val="E36C09"/>
                        </a:solidFill>
                      </a:endParaRPr>
                    </a:p>
                  </a:txBody>
                  <a:tcPr marL="91425" marR="91425" marT="91425" marB="91425"/>
                </a:tc>
                <a:tc>
                  <a:txBody>
                    <a:bodyPr/>
                    <a:lstStyle/>
                    <a:p>
                      <a:pPr marL="0" lvl="0" indent="0" algn="l" rtl="0">
                        <a:spcBef>
                          <a:spcPts val="0"/>
                        </a:spcBef>
                        <a:spcAft>
                          <a:spcPts val="0"/>
                        </a:spcAft>
                        <a:buNone/>
                      </a:pPr>
                      <a:r>
                        <a:rPr lang="en-US" sz="1800">
                          <a:solidFill>
                            <a:schemeClr val="dk2"/>
                          </a:solidFill>
                        </a:rPr>
                        <a:t>Danielle Landaal | </a:t>
                      </a:r>
                      <a:r>
                        <a:rPr lang="en-US" sz="1800" err="1">
                          <a:solidFill>
                            <a:schemeClr val="dk2"/>
                          </a:solidFill>
                        </a:rPr>
                        <a:t>IDignity</a:t>
                      </a:r>
                      <a:endParaRPr sz="1800" err="1">
                        <a:solidFill>
                          <a:schemeClr val="dk2"/>
                        </a:solidFill>
                      </a:endParaRPr>
                    </a:p>
                  </a:txBody>
                  <a:tcPr marL="91425" marR="91425" marT="91425" marB="91425"/>
                </a:tc>
                <a:extLst>
                  <a:ext uri="{0D108BD9-81ED-4DB2-BD59-A6C34878D82A}">
                    <a16:rowId xmlns:a16="http://schemas.microsoft.com/office/drawing/2014/main" val="10002"/>
                  </a:ext>
                </a:extLst>
              </a:tr>
              <a:tr h="457175">
                <a:tc>
                  <a:txBody>
                    <a:bodyPr/>
                    <a:lstStyle/>
                    <a:p>
                      <a:pPr marL="0" lvl="0" indent="0" algn="ctr" rtl="0">
                        <a:spcBef>
                          <a:spcPts val="0"/>
                        </a:spcBef>
                        <a:spcAft>
                          <a:spcPts val="0"/>
                        </a:spcAft>
                        <a:buNone/>
                      </a:pPr>
                      <a:r>
                        <a:rPr lang="en-US" sz="1800" b="1">
                          <a:solidFill>
                            <a:srgbClr val="E36C09"/>
                          </a:solidFill>
                        </a:rPr>
                        <a:t>Voting Member</a:t>
                      </a:r>
                      <a:endParaRPr sz="1800" b="1">
                        <a:solidFill>
                          <a:srgbClr val="E36C09"/>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chemeClr val="dk1"/>
                          </a:solidFill>
                        </a:rPr>
                        <a:t>Tracy Dale | Catholic Charities</a:t>
                      </a:r>
                      <a:endParaRPr sz="1800"/>
                    </a:p>
                  </a:txBody>
                  <a:tcPr marL="91425" marR="91425" marT="91425" marB="91425"/>
                </a:tc>
                <a:extLst>
                  <a:ext uri="{0D108BD9-81ED-4DB2-BD59-A6C34878D82A}">
                    <a16:rowId xmlns:a16="http://schemas.microsoft.com/office/drawing/2014/main" val="10003"/>
                  </a:ext>
                </a:extLst>
              </a:tr>
              <a:tr h="454400">
                <a:tc>
                  <a:txBody>
                    <a:bodyPr/>
                    <a:lstStyle/>
                    <a:p>
                      <a:pPr marL="0" lvl="0" indent="0" algn="ctr" rtl="0">
                        <a:spcBef>
                          <a:spcPts val="0"/>
                        </a:spcBef>
                        <a:spcAft>
                          <a:spcPts val="0"/>
                        </a:spcAft>
                        <a:buNone/>
                      </a:pPr>
                      <a:r>
                        <a:rPr lang="en-US" sz="1800" b="1">
                          <a:solidFill>
                            <a:srgbClr val="E36C09"/>
                          </a:solidFill>
                        </a:rPr>
                        <a:t>Voting Member</a:t>
                      </a:r>
                      <a:endParaRPr sz="1800" b="1">
                        <a:solidFill>
                          <a:srgbClr val="E36C09"/>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chemeClr val="dk1"/>
                          </a:solidFill>
                        </a:rPr>
                        <a:t>Corey Berg | Family Promise of Greater Orlando</a:t>
                      </a:r>
                      <a:endParaRPr sz="1800"/>
                    </a:p>
                  </a:txBody>
                  <a:tcPr marL="91425" marR="91425" marT="91425" marB="91425"/>
                </a:tc>
                <a:extLst>
                  <a:ext uri="{0D108BD9-81ED-4DB2-BD59-A6C34878D82A}">
                    <a16:rowId xmlns:a16="http://schemas.microsoft.com/office/drawing/2014/main" val="10004"/>
                  </a:ext>
                </a:extLst>
              </a:tr>
              <a:tr h="457175">
                <a:tc>
                  <a:txBody>
                    <a:bodyPr/>
                    <a:lstStyle/>
                    <a:p>
                      <a:pPr marL="0" lvl="0" indent="0" algn="ctr" rtl="0">
                        <a:spcBef>
                          <a:spcPts val="0"/>
                        </a:spcBef>
                        <a:spcAft>
                          <a:spcPts val="0"/>
                        </a:spcAft>
                        <a:buNone/>
                      </a:pPr>
                      <a:r>
                        <a:rPr lang="en-US" sz="1800" b="1">
                          <a:solidFill>
                            <a:srgbClr val="E36C09"/>
                          </a:solidFill>
                        </a:rPr>
                        <a:t>Voting Member</a:t>
                      </a:r>
                      <a:endParaRPr sz="1800" b="1">
                        <a:solidFill>
                          <a:srgbClr val="E36C09"/>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chemeClr val="dk1"/>
                          </a:solidFill>
                        </a:rPr>
                        <a:t>Keisha Thomas | The Sharing Center</a:t>
                      </a:r>
                      <a:endParaRPr sz="1800">
                        <a:solidFill>
                          <a:schemeClr val="dk1"/>
                        </a:solidFill>
                      </a:endParaRPr>
                    </a:p>
                  </a:txBody>
                  <a:tcPr marL="91425" marR="91425" marT="91425" marB="91425"/>
                </a:tc>
                <a:extLst>
                  <a:ext uri="{0D108BD9-81ED-4DB2-BD59-A6C34878D82A}">
                    <a16:rowId xmlns:a16="http://schemas.microsoft.com/office/drawing/2014/main" val="10005"/>
                  </a:ext>
                </a:extLst>
              </a:tr>
              <a:tr h="457175">
                <a:tc>
                  <a:txBody>
                    <a:bodyPr/>
                    <a:lstStyle/>
                    <a:p>
                      <a:pPr marL="0" lvl="0" indent="0" algn="ctr" rtl="0">
                        <a:spcBef>
                          <a:spcPts val="0"/>
                        </a:spcBef>
                        <a:spcAft>
                          <a:spcPts val="0"/>
                        </a:spcAft>
                        <a:buNone/>
                      </a:pPr>
                      <a:r>
                        <a:rPr lang="en-US" sz="1800" b="1">
                          <a:solidFill>
                            <a:srgbClr val="E36C09"/>
                          </a:solidFill>
                        </a:rPr>
                        <a:t>Voting Member</a:t>
                      </a:r>
                      <a:endParaRPr sz="1800" b="1">
                        <a:solidFill>
                          <a:srgbClr val="E36C09"/>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chemeClr val="dk1"/>
                          </a:solidFill>
                        </a:rPr>
                        <a:t>Deborah Del Moral | The Sharing Center</a:t>
                      </a:r>
                      <a:endParaRPr sz="1800">
                        <a:solidFill>
                          <a:schemeClr val="dk1"/>
                        </a:solidFill>
                      </a:endParaRPr>
                    </a:p>
                  </a:txBody>
                  <a:tcPr marL="91425" marR="91425" marT="91425" marB="91425"/>
                </a:tc>
                <a:extLst>
                  <a:ext uri="{0D108BD9-81ED-4DB2-BD59-A6C34878D82A}">
                    <a16:rowId xmlns:a16="http://schemas.microsoft.com/office/drawing/2014/main" val="10006"/>
                  </a:ext>
                </a:extLst>
              </a:tr>
              <a:tr h="457175">
                <a:tc>
                  <a:txBody>
                    <a:bodyPr/>
                    <a:lstStyle/>
                    <a:p>
                      <a:pPr marL="0" lvl="0" indent="0" algn="ctr" rtl="0">
                        <a:spcBef>
                          <a:spcPts val="0"/>
                        </a:spcBef>
                        <a:spcAft>
                          <a:spcPts val="0"/>
                        </a:spcAft>
                        <a:buNone/>
                      </a:pPr>
                      <a:r>
                        <a:rPr lang="en-US" sz="1800" b="1">
                          <a:solidFill>
                            <a:srgbClr val="E36C09"/>
                          </a:solidFill>
                        </a:rPr>
                        <a:t>Voting Member</a:t>
                      </a:r>
                      <a:endParaRPr sz="1800" b="1">
                        <a:solidFill>
                          <a:srgbClr val="E36C09"/>
                        </a:solidFill>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endParaRPr sz="1800">
                        <a:solidFill>
                          <a:schemeClr val="dk1"/>
                        </a:solidFill>
                      </a:endParaRPr>
                    </a:p>
                  </a:txBody>
                  <a:tcPr marL="91425" marR="91425" marT="91425" marB="91425"/>
                </a:tc>
                <a:extLst>
                  <a:ext uri="{0D108BD9-81ED-4DB2-BD59-A6C34878D82A}">
                    <a16:rowId xmlns:a16="http://schemas.microsoft.com/office/drawing/2014/main" val="10007"/>
                  </a:ext>
                </a:extLst>
              </a:tr>
              <a:tr h="457175">
                <a:tc>
                  <a:txBody>
                    <a:bodyPr/>
                    <a:lstStyle/>
                    <a:p>
                      <a:pPr marL="0" lvl="0" indent="0" algn="ctr" rtl="0">
                        <a:spcBef>
                          <a:spcPts val="0"/>
                        </a:spcBef>
                        <a:spcAft>
                          <a:spcPts val="0"/>
                        </a:spcAft>
                        <a:buNone/>
                      </a:pPr>
                      <a:r>
                        <a:rPr lang="en-US" sz="1800" b="1">
                          <a:solidFill>
                            <a:srgbClr val="E36C09"/>
                          </a:solidFill>
                        </a:rPr>
                        <a:t>HMIS Team Liaison</a:t>
                      </a:r>
                      <a:endParaRPr sz="1800" b="1">
                        <a:solidFill>
                          <a:srgbClr val="E36C09"/>
                        </a:solidFill>
                      </a:endParaRPr>
                    </a:p>
                  </a:txBody>
                  <a:tcPr marL="91425" marR="91425" marT="91425" marB="91425"/>
                </a:tc>
                <a:tc>
                  <a:txBody>
                    <a:bodyPr/>
                    <a:lstStyle/>
                    <a:p>
                      <a:pPr marL="0" lvl="0" indent="0" algn="l" rtl="0">
                        <a:spcBef>
                          <a:spcPts val="0"/>
                        </a:spcBef>
                        <a:spcAft>
                          <a:spcPts val="0"/>
                        </a:spcAft>
                        <a:buNone/>
                      </a:pPr>
                      <a:r>
                        <a:rPr lang="en-US" sz="1800"/>
                        <a:t>Brittney Behr | HSN - HMIS Project Coordinator</a:t>
                      </a:r>
                      <a:endParaRPr sz="1800"/>
                    </a:p>
                  </a:txBody>
                  <a:tcPr marL="91425" marR="91425" marT="91425" marB="91425"/>
                </a:tc>
                <a:extLst>
                  <a:ext uri="{0D108BD9-81ED-4DB2-BD59-A6C34878D82A}">
                    <a16:rowId xmlns:a16="http://schemas.microsoft.com/office/drawing/2014/main" val="10008"/>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rkers handling wooden planks">
            <a:extLst>
              <a:ext uri="{FF2B5EF4-FFF2-40B4-BE49-F238E27FC236}">
                <a16:creationId xmlns:a16="http://schemas.microsoft.com/office/drawing/2014/main" id="{90F68A7E-282D-9210-7370-54DDA9AE2B88}"/>
              </a:ext>
            </a:extLst>
          </p:cNvPr>
          <p:cNvPicPr>
            <a:picLocks noChangeAspect="1"/>
          </p:cNvPicPr>
          <p:nvPr/>
        </p:nvPicPr>
        <p:blipFill rotWithShape="1">
          <a:blip r:embed="rId2"/>
          <a:srcRect l="19025" r="19025"/>
          <a:stretch/>
        </p:blipFill>
        <p:spPr>
          <a:xfrm>
            <a:off x="1" y="10"/>
            <a:ext cx="6373368" cy="6857990"/>
          </a:xfrm>
          <a:prstGeom prst="rect">
            <a:avLst/>
          </a:prstGeom>
        </p:spPr>
      </p:pic>
      <p:sp>
        <p:nvSpPr>
          <p:cNvPr id="2" name="Title 1">
            <a:extLst>
              <a:ext uri="{FF2B5EF4-FFF2-40B4-BE49-F238E27FC236}">
                <a16:creationId xmlns:a16="http://schemas.microsoft.com/office/drawing/2014/main" id="{4B928941-16FB-4628-80BB-8641D1EEDE73}"/>
              </a:ext>
            </a:extLst>
          </p:cNvPr>
          <p:cNvSpPr>
            <a:spLocks noGrp="1"/>
          </p:cNvSpPr>
          <p:nvPr>
            <p:ph type="title"/>
          </p:nvPr>
        </p:nvSpPr>
        <p:spPr>
          <a:xfrm>
            <a:off x="7123015" y="603504"/>
            <a:ext cx="4361689" cy="1527048"/>
          </a:xfrm>
        </p:spPr>
        <p:txBody>
          <a:bodyPr anchor="b">
            <a:normAutofit/>
          </a:bodyPr>
          <a:lstStyle/>
          <a:p>
            <a:r>
              <a:rPr lang="en-US" sz="3300"/>
              <a:t>How have you helped the clients you've served?</a:t>
            </a:r>
          </a:p>
        </p:txBody>
      </p:sp>
      <p:sp>
        <p:nvSpPr>
          <p:cNvPr id="3" name="Content Placeholder 2">
            <a:extLst>
              <a:ext uri="{FF2B5EF4-FFF2-40B4-BE49-F238E27FC236}">
                <a16:creationId xmlns:a16="http://schemas.microsoft.com/office/drawing/2014/main" id="{08F43990-3E59-CE14-30E9-8D0A1B91BC34}"/>
              </a:ext>
            </a:extLst>
          </p:cNvPr>
          <p:cNvSpPr>
            <a:spLocks noGrp="1"/>
          </p:cNvSpPr>
          <p:nvPr>
            <p:ph idx="1"/>
          </p:nvPr>
        </p:nvSpPr>
        <p:spPr>
          <a:xfrm>
            <a:off x="7123017" y="2212848"/>
            <a:ext cx="4361688" cy="4096512"/>
          </a:xfrm>
        </p:spPr>
        <p:txBody>
          <a:bodyPr vert="horz" lIns="91440" tIns="45720" rIns="91440" bIns="45720" rtlCol="0">
            <a:normAutofit/>
          </a:bodyPr>
          <a:lstStyle/>
          <a:p>
            <a:r>
              <a:rPr lang="en-US" sz="1800"/>
              <a:t>Q16 - 20 - Income</a:t>
            </a:r>
          </a:p>
          <a:p>
            <a:pPr lvl="1">
              <a:buFont typeface="Courier New" panose="020B0604020202020204" pitchFamily="34" charset="0"/>
              <a:buChar char="o"/>
            </a:pPr>
            <a:r>
              <a:rPr lang="en-US"/>
              <a:t>Cash and Non-Cash income changes (increase, decrease, or retention)</a:t>
            </a:r>
          </a:p>
          <a:p>
            <a:r>
              <a:rPr lang="en-US" sz="1800"/>
              <a:t>Q21 - Health Insurance</a:t>
            </a:r>
          </a:p>
          <a:p>
            <a:pPr lvl="1">
              <a:buFont typeface="Courier New" panose="020B0604020202020204" pitchFamily="34" charset="0"/>
              <a:buChar char="o"/>
            </a:pPr>
            <a:r>
              <a:rPr lang="en-US"/>
              <a:t>Insurance changes (loss, gain, or retention)</a:t>
            </a:r>
          </a:p>
          <a:p>
            <a:r>
              <a:rPr lang="en-US" sz="1800"/>
              <a:t>Q23 - Exit Destinations</a:t>
            </a:r>
          </a:p>
        </p:txBody>
      </p:sp>
    </p:spTree>
    <p:extLst>
      <p:ext uri="{BB962C8B-B14F-4D97-AF65-F5344CB8AC3E}">
        <p14:creationId xmlns:p14="http://schemas.microsoft.com/office/powerpoint/2010/main" val="3250130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ople with tablet">
            <a:extLst>
              <a:ext uri="{FF2B5EF4-FFF2-40B4-BE49-F238E27FC236}">
                <a16:creationId xmlns:a16="http://schemas.microsoft.com/office/drawing/2014/main" id="{40E9FF8A-603E-64CE-A3C8-EB6687A24A61}"/>
              </a:ext>
            </a:extLst>
          </p:cNvPr>
          <p:cNvPicPr>
            <a:picLocks noChangeAspect="1"/>
          </p:cNvPicPr>
          <p:nvPr/>
        </p:nvPicPr>
        <p:blipFill rotWithShape="1">
          <a:blip r:embed="rId2"/>
          <a:srcRect l="26444" r="26444"/>
          <a:stretch/>
        </p:blipFill>
        <p:spPr>
          <a:xfrm>
            <a:off x="7345680" y="10"/>
            <a:ext cx="4846320" cy="6857990"/>
          </a:xfrm>
          <a:prstGeom prst="rect">
            <a:avLst/>
          </a:prstGeom>
        </p:spPr>
      </p:pic>
      <p:sp>
        <p:nvSpPr>
          <p:cNvPr id="2" name="Title 1">
            <a:extLst>
              <a:ext uri="{FF2B5EF4-FFF2-40B4-BE49-F238E27FC236}">
                <a16:creationId xmlns:a16="http://schemas.microsoft.com/office/drawing/2014/main" id="{40221201-EB6A-4A6A-7F2F-C190FCAFBA03}"/>
              </a:ext>
            </a:extLst>
          </p:cNvPr>
          <p:cNvSpPr>
            <a:spLocks noGrp="1"/>
          </p:cNvSpPr>
          <p:nvPr>
            <p:ph type="title"/>
          </p:nvPr>
        </p:nvSpPr>
        <p:spPr>
          <a:xfrm>
            <a:off x="612648" y="600075"/>
            <a:ext cx="6035040" cy="1529932"/>
          </a:xfrm>
        </p:spPr>
        <p:txBody>
          <a:bodyPr anchor="b">
            <a:normAutofit/>
          </a:bodyPr>
          <a:lstStyle/>
          <a:p>
            <a:r>
              <a:rPr lang="en-US"/>
              <a:t>How is your Data Quality?</a:t>
            </a:r>
          </a:p>
        </p:txBody>
      </p:sp>
      <p:sp>
        <p:nvSpPr>
          <p:cNvPr id="3" name="Content Placeholder 2">
            <a:extLst>
              <a:ext uri="{FF2B5EF4-FFF2-40B4-BE49-F238E27FC236}">
                <a16:creationId xmlns:a16="http://schemas.microsoft.com/office/drawing/2014/main" id="{C6AD5E8F-80C7-2DB2-AC05-119B07D5ED66}"/>
              </a:ext>
            </a:extLst>
          </p:cNvPr>
          <p:cNvSpPr>
            <a:spLocks noGrp="1"/>
          </p:cNvSpPr>
          <p:nvPr>
            <p:ph idx="1"/>
          </p:nvPr>
        </p:nvSpPr>
        <p:spPr>
          <a:xfrm>
            <a:off x="612648" y="2212848"/>
            <a:ext cx="6035040" cy="4096512"/>
          </a:xfrm>
        </p:spPr>
        <p:txBody>
          <a:bodyPr vert="horz" lIns="91440" tIns="45720" rIns="91440" bIns="45720" rtlCol="0">
            <a:normAutofit/>
          </a:bodyPr>
          <a:lstStyle/>
          <a:p>
            <a:r>
              <a:rPr lang="en-US" sz="1800"/>
              <a:t>Q6 - Data Quality</a:t>
            </a:r>
          </a:p>
          <a:p>
            <a:pPr lvl="1">
              <a:buFont typeface="Courier New" panose="020B0604020202020204" pitchFamily="34" charset="0"/>
              <a:buChar char="o"/>
            </a:pPr>
            <a:r>
              <a:rPr lang="en-US"/>
              <a:t>Personally Identifiable Information</a:t>
            </a:r>
          </a:p>
          <a:p>
            <a:pPr lvl="1">
              <a:buFont typeface="Courier New" panose="020B0604020202020204" pitchFamily="34" charset="0"/>
              <a:buChar char="o"/>
            </a:pPr>
            <a:r>
              <a:rPr lang="en-US"/>
              <a:t>Universal Data Elements</a:t>
            </a:r>
          </a:p>
          <a:p>
            <a:pPr lvl="1">
              <a:buFont typeface="Courier New" panose="020B0604020202020204" pitchFamily="34" charset="0"/>
              <a:buChar char="o"/>
            </a:pPr>
            <a:r>
              <a:rPr lang="en-US"/>
              <a:t>Income and Housing</a:t>
            </a:r>
          </a:p>
          <a:p>
            <a:pPr lvl="1">
              <a:buFont typeface="Courier New" panose="020B0604020202020204" pitchFamily="34" charset="0"/>
              <a:buChar char="o"/>
            </a:pPr>
            <a:r>
              <a:rPr lang="en-US"/>
              <a:t>Chronic Homelessness</a:t>
            </a:r>
          </a:p>
          <a:p>
            <a:pPr lvl="1">
              <a:buFont typeface="Courier New" panose="020B0604020202020204" pitchFamily="34" charset="0"/>
              <a:buChar char="o"/>
            </a:pPr>
            <a:r>
              <a:rPr lang="en-US"/>
              <a:t>Timeliness</a:t>
            </a:r>
          </a:p>
          <a:p>
            <a:pPr lvl="1">
              <a:buFont typeface="Courier New" panose="020B0604020202020204" pitchFamily="34" charset="0"/>
              <a:buChar char="o"/>
            </a:pPr>
            <a:r>
              <a:rPr lang="en-US"/>
              <a:t>Inactive Records</a:t>
            </a:r>
          </a:p>
        </p:txBody>
      </p:sp>
    </p:spTree>
    <p:extLst>
      <p:ext uri="{BB962C8B-B14F-4D97-AF65-F5344CB8AC3E}">
        <p14:creationId xmlns:p14="http://schemas.microsoft.com/office/powerpoint/2010/main" val="1897980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2EF1D9-BBC0-BBA3-835E-A90C8334CC38}"/>
              </a:ext>
            </a:extLst>
          </p:cNvPr>
          <p:cNvSpPr txBox="1"/>
          <p:nvPr/>
        </p:nvSpPr>
        <p:spPr>
          <a:xfrm>
            <a:off x="539808" y="2770461"/>
            <a:ext cx="11118142" cy="9925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a:solidFill>
                  <a:schemeClr val="accent4">
                    <a:lumMod val="50000"/>
                  </a:schemeClr>
                </a:solidFill>
                <a:latin typeface="Modern Love Caps"/>
              </a:rPr>
              <a:t>Final thoughts?</a:t>
            </a:r>
            <a:endParaRPr lang="en-US"/>
          </a:p>
        </p:txBody>
      </p:sp>
      <p:pic>
        <p:nvPicPr>
          <p:cNvPr id="7" name="Graphic 6" descr="Question Mark with solid fill">
            <a:extLst>
              <a:ext uri="{FF2B5EF4-FFF2-40B4-BE49-F238E27FC236}">
                <a16:creationId xmlns:a16="http://schemas.microsoft.com/office/drawing/2014/main" id="{D883305A-E6DD-3956-65A3-0BFAF18322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20000">
            <a:off x="8977767" y="210603"/>
            <a:ext cx="1909233" cy="1838677"/>
          </a:xfrm>
          <a:prstGeom prst="rect">
            <a:avLst/>
          </a:prstGeom>
        </p:spPr>
      </p:pic>
      <p:pic>
        <p:nvPicPr>
          <p:cNvPr id="8" name="Graphic 7" descr="Question Mark with solid fill">
            <a:extLst>
              <a:ext uri="{FF2B5EF4-FFF2-40B4-BE49-F238E27FC236}">
                <a16:creationId xmlns:a16="http://schemas.microsoft.com/office/drawing/2014/main" id="{3CE04E6B-8843-073B-C1B0-76B00688E5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20000">
            <a:off x="10420074" y="3852317"/>
            <a:ext cx="1478845" cy="1471788"/>
          </a:xfrm>
          <a:prstGeom prst="rect">
            <a:avLst/>
          </a:prstGeom>
        </p:spPr>
      </p:pic>
      <p:pic>
        <p:nvPicPr>
          <p:cNvPr id="9" name="Graphic 8" descr="Question Mark with solid fill">
            <a:extLst>
              <a:ext uri="{FF2B5EF4-FFF2-40B4-BE49-F238E27FC236}">
                <a16:creationId xmlns:a16="http://schemas.microsoft.com/office/drawing/2014/main" id="{D1703176-B95E-2C27-915A-BFA6698C10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20000">
            <a:off x="6683396" y="5120622"/>
            <a:ext cx="1478844" cy="1478844"/>
          </a:xfrm>
          <a:prstGeom prst="rect">
            <a:avLst/>
          </a:prstGeom>
        </p:spPr>
      </p:pic>
      <p:pic>
        <p:nvPicPr>
          <p:cNvPr id="10" name="Graphic 9" descr="Question Mark with solid fill">
            <a:extLst>
              <a:ext uri="{FF2B5EF4-FFF2-40B4-BE49-F238E27FC236}">
                <a16:creationId xmlns:a16="http://schemas.microsoft.com/office/drawing/2014/main" id="{B151A6FD-52E9-06A3-2DFF-D95558C9B6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20000">
            <a:off x="11043355" y="2633134"/>
            <a:ext cx="914400" cy="914400"/>
          </a:xfrm>
          <a:prstGeom prst="rect">
            <a:avLst/>
          </a:prstGeom>
        </p:spPr>
      </p:pic>
      <p:pic>
        <p:nvPicPr>
          <p:cNvPr id="12" name="Graphic 11" descr="Question Mark with solid fill">
            <a:extLst>
              <a:ext uri="{FF2B5EF4-FFF2-40B4-BE49-F238E27FC236}">
                <a16:creationId xmlns:a16="http://schemas.microsoft.com/office/drawing/2014/main" id="{C2BA02D5-DE2A-FB24-307E-E75EABA2F4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980000">
            <a:off x="1342939" y="509878"/>
            <a:ext cx="1323621" cy="1260122"/>
          </a:xfrm>
          <a:prstGeom prst="rect">
            <a:avLst/>
          </a:prstGeom>
        </p:spPr>
      </p:pic>
      <p:pic>
        <p:nvPicPr>
          <p:cNvPr id="13" name="Graphic 12" descr="Question Mark with solid fill">
            <a:extLst>
              <a:ext uri="{FF2B5EF4-FFF2-40B4-BE49-F238E27FC236}">
                <a16:creationId xmlns:a16="http://schemas.microsoft.com/office/drawing/2014/main" id="{E8E13F24-4AEC-B36F-213E-FEBA009631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220000">
            <a:off x="1089891" y="2370153"/>
            <a:ext cx="914400" cy="914400"/>
          </a:xfrm>
          <a:prstGeom prst="rect">
            <a:avLst/>
          </a:prstGeom>
        </p:spPr>
      </p:pic>
      <p:pic>
        <p:nvPicPr>
          <p:cNvPr id="14" name="Graphic 13" descr="Question Mark with solid fill">
            <a:extLst>
              <a:ext uri="{FF2B5EF4-FFF2-40B4-BE49-F238E27FC236}">
                <a16:creationId xmlns:a16="http://schemas.microsoft.com/office/drawing/2014/main" id="{6E44012E-04E4-C538-378C-2CA9FA1365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100000">
            <a:off x="1668044" y="4924058"/>
            <a:ext cx="1824566" cy="1824566"/>
          </a:xfrm>
          <a:prstGeom prst="rect">
            <a:avLst/>
          </a:prstGeom>
        </p:spPr>
      </p:pic>
      <p:pic>
        <p:nvPicPr>
          <p:cNvPr id="15" name="Graphic 14" descr="Question Mark with solid fill">
            <a:extLst>
              <a:ext uri="{FF2B5EF4-FFF2-40B4-BE49-F238E27FC236}">
                <a16:creationId xmlns:a16="http://schemas.microsoft.com/office/drawing/2014/main" id="{777C3646-5D2B-4D6D-CBC0-FFB0F8E5A2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20000">
            <a:off x="6746522" y="685800"/>
            <a:ext cx="914400" cy="914400"/>
          </a:xfrm>
          <a:prstGeom prst="rect">
            <a:avLst/>
          </a:prstGeom>
        </p:spPr>
      </p:pic>
      <p:pic>
        <p:nvPicPr>
          <p:cNvPr id="16" name="Graphic 15" descr="Question Mark with solid fill">
            <a:extLst>
              <a:ext uri="{FF2B5EF4-FFF2-40B4-BE49-F238E27FC236}">
                <a16:creationId xmlns:a16="http://schemas.microsoft.com/office/drawing/2014/main" id="{BE01081E-9561-2CBC-3A29-BC04CABD66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0000">
            <a:off x="275271" y="4284238"/>
            <a:ext cx="1119011" cy="1133122"/>
          </a:xfrm>
          <a:prstGeom prst="rect">
            <a:avLst/>
          </a:prstGeom>
        </p:spPr>
      </p:pic>
      <p:pic>
        <p:nvPicPr>
          <p:cNvPr id="17" name="Graphic 16" descr="Question Mark with solid fill">
            <a:extLst>
              <a:ext uri="{FF2B5EF4-FFF2-40B4-BE49-F238E27FC236}">
                <a16:creationId xmlns:a16="http://schemas.microsoft.com/office/drawing/2014/main" id="{F3E259B7-2FA1-DECC-90BB-E0131F296A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880000">
            <a:off x="4210741" y="511849"/>
            <a:ext cx="1556455" cy="1634066"/>
          </a:xfrm>
          <a:prstGeom prst="rect">
            <a:avLst/>
          </a:prstGeom>
        </p:spPr>
      </p:pic>
      <p:pic>
        <p:nvPicPr>
          <p:cNvPr id="18" name="Graphic 17" descr="Question Mark with solid fill">
            <a:extLst>
              <a:ext uri="{FF2B5EF4-FFF2-40B4-BE49-F238E27FC236}">
                <a16:creationId xmlns:a16="http://schemas.microsoft.com/office/drawing/2014/main" id="{8AA36812-40F0-8FD4-129E-8552F7F886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20000">
            <a:off x="9408911" y="5308779"/>
            <a:ext cx="611012" cy="611012"/>
          </a:xfrm>
          <a:prstGeom prst="rect">
            <a:avLst/>
          </a:prstGeom>
        </p:spPr>
      </p:pic>
      <p:pic>
        <p:nvPicPr>
          <p:cNvPr id="19" name="Graphic 18" descr="Question Mark with solid fill">
            <a:extLst>
              <a:ext uri="{FF2B5EF4-FFF2-40B4-BE49-F238E27FC236}">
                <a16:creationId xmlns:a16="http://schemas.microsoft.com/office/drawing/2014/main" id="{6AF22512-C8F3-73B9-E2BF-E01C5F0E77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0000">
            <a:off x="4051300" y="5159023"/>
            <a:ext cx="914400" cy="914400"/>
          </a:xfrm>
          <a:prstGeom prst="rect">
            <a:avLst/>
          </a:prstGeom>
        </p:spPr>
      </p:pic>
    </p:spTree>
    <p:extLst>
      <p:ext uri="{BB962C8B-B14F-4D97-AF65-F5344CB8AC3E}">
        <p14:creationId xmlns:p14="http://schemas.microsoft.com/office/powerpoint/2010/main" val="3450722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taking book from bookshelf">
            <a:extLst>
              <a:ext uri="{FF2B5EF4-FFF2-40B4-BE49-F238E27FC236}">
                <a16:creationId xmlns:a16="http://schemas.microsoft.com/office/drawing/2014/main" id="{ABE8D37A-F5A9-F7F5-066A-4FF75A2D0619}"/>
              </a:ext>
            </a:extLst>
          </p:cNvPr>
          <p:cNvPicPr>
            <a:picLocks noChangeAspect="1"/>
          </p:cNvPicPr>
          <p:nvPr/>
        </p:nvPicPr>
        <p:blipFill rotWithShape="1">
          <a:blip r:embed="rId2"/>
          <a:srcRect l="36155" r="16690"/>
          <a:stretch/>
        </p:blipFill>
        <p:spPr>
          <a:xfrm>
            <a:off x="7345680" y="10"/>
            <a:ext cx="4849745" cy="6857997"/>
          </a:xfrm>
          <a:prstGeom prst="rect">
            <a:avLst/>
          </a:prstGeom>
        </p:spPr>
      </p:pic>
      <p:sp>
        <p:nvSpPr>
          <p:cNvPr id="2" name="Title 1">
            <a:extLst>
              <a:ext uri="{FF2B5EF4-FFF2-40B4-BE49-F238E27FC236}">
                <a16:creationId xmlns:a16="http://schemas.microsoft.com/office/drawing/2014/main" id="{EB1FF42F-7F08-7368-EF40-5EACCB8EC78C}"/>
              </a:ext>
            </a:extLst>
          </p:cNvPr>
          <p:cNvSpPr>
            <a:spLocks noGrp="1"/>
          </p:cNvSpPr>
          <p:nvPr>
            <p:ph type="title"/>
          </p:nvPr>
        </p:nvSpPr>
        <p:spPr>
          <a:xfrm>
            <a:off x="612648" y="600075"/>
            <a:ext cx="6035040" cy="1379304"/>
          </a:xfrm>
        </p:spPr>
        <p:txBody>
          <a:bodyPr anchor="b">
            <a:normAutofit/>
          </a:bodyPr>
          <a:lstStyle/>
          <a:p>
            <a:r>
              <a:rPr lang="en-US"/>
              <a:t>Resources</a:t>
            </a:r>
          </a:p>
        </p:txBody>
      </p:sp>
      <p:sp>
        <p:nvSpPr>
          <p:cNvPr id="3" name="Content Placeholder 2">
            <a:extLst>
              <a:ext uri="{FF2B5EF4-FFF2-40B4-BE49-F238E27FC236}">
                <a16:creationId xmlns:a16="http://schemas.microsoft.com/office/drawing/2014/main" id="{32725CAC-682B-E2D4-7B27-E5404CAD5E23}"/>
              </a:ext>
            </a:extLst>
          </p:cNvPr>
          <p:cNvSpPr>
            <a:spLocks noGrp="1"/>
          </p:cNvSpPr>
          <p:nvPr>
            <p:ph idx="1"/>
          </p:nvPr>
        </p:nvSpPr>
        <p:spPr>
          <a:xfrm>
            <a:off x="612648" y="2212848"/>
            <a:ext cx="6035040" cy="4096512"/>
          </a:xfrm>
        </p:spPr>
        <p:txBody>
          <a:bodyPr vert="horz" lIns="91440" tIns="45720" rIns="91440" bIns="45720" rtlCol="0" anchor="t">
            <a:normAutofit/>
          </a:bodyPr>
          <a:lstStyle/>
          <a:p>
            <a:pPr>
              <a:lnSpc>
                <a:spcPct val="110000"/>
              </a:lnSpc>
            </a:pPr>
            <a:r>
              <a:rPr lang="en-US"/>
              <a:t>All materials will be available on HMIS website.</a:t>
            </a:r>
          </a:p>
          <a:p>
            <a:pPr lvl="1">
              <a:lnSpc>
                <a:spcPct val="110000"/>
              </a:lnSpc>
              <a:buFont typeface="Courier New" panose="020B0604020202020204" pitchFamily="34" charset="0"/>
              <a:buChar char="o"/>
            </a:pPr>
            <a:r>
              <a:rPr lang="en-US" sz="1600"/>
              <a:t>Detailed APR Deep Dive slides.</a:t>
            </a:r>
          </a:p>
          <a:p>
            <a:pPr lvl="1">
              <a:lnSpc>
                <a:spcPct val="110000"/>
              </a:lnSpc>
              <a:buFont typeface="Courier New" panose="020B0604020202020204" pitchFamily="34" charset="0"/>
              <a:buChar char="o"/>
            </a:pPr>
            <a:r>
              <a:rPr lang="en-US" sz="1600"/>
              <a:t>How to Run/View APRs and CAPERs in </a:t>
            </a:r>
            <a:r>
              <a:rPr lang="en-US" sz="1600" err="1"/>
              <a:t>ClientTrack</a:t>
            </a:r>
            <a:r>
              <a:rPr lang="en-US" sz="1600"/>
              <a:t> video.</a:t>
            </a:r>
          </a:p>
          <a:p>
            <a:pPr lvl="1">
              <a:lnSpc>
                <a:spcPct val="110000"/>
              </a:lnSpc>
              <a:buFont typeface="Courier New" panose="020B0604020202020204" pitchFamily="34" charset="0"/>
              <a:buChar char="o"/>
            </a:pPr>
            <a:r>
              <a:rPr lang="en-US" sz="1600"/>
              <a:t>Sample APR</a:t>
            </a:r>
          </a:p>
          <a:p>
            <a:pPr>
              <a:lnSpc>
                <a:spcPct val="110000"/>
              </a:lnSpc>
            </a:pPr>
            <a:r>
              <a:rPr lang="en-US"/>
              <a:t>Additional support available.</a:t>
            </a:r>
          </a:p>
          <a:p>
            <a:pPr lvl="1">
              <a:lnSpc>
                <a:spcPct val="110000"/>
              </a:lnSpc>
              <a:buFont typeface="Courier New" panose="020B0604020202020204" pitchFamily="34" charset="0"/>
              <a:buChar char="o"/>
            </a:pPr>
            <a:r>
              <a:rPr lang="en-US" sz="1600"/>
              <a:t>Support Sessions every Monday and Wednesday 1-2pm.</a:t>
            </a:r>
          </a:p>
          <a:p>
            <a:pPr lvl="1">
              <a:lnSpc>
                <a:spcPct val="110000"/>
              </a:lnSpc>
              <a:buFont typeface="Courier New" panose="020B0604020202020204" pitchFamily="34" charset="0"/>
              <a:buChar char="o"/>
            </a:pPr>
            <a:r>
              <a:rPr lang="en-US" sz="1600"/>
              <a:t>Introduction to Reports training on the third Thursday of every month 3-4:30pm.</a:t>
            </a:r>
          </a:p>
          <a:p>
            <a:pPr lvl="1">
              <a:lnSpc>
                <a:spcPct val="110000"/>
              </a:lnSpc>
              <a:buFont typeface="Courier New" panose="020B0604020202020204" pitchFamily="34" charset="0"/>
              <a:buChar char="o"/>
            </a:pPr>
            <a:r>
              <a:rPr lang="en-US" sz="1600"/>
              <a:t>Data Quality Report and Clients in Programs reports in </a:t>
            </a:r>
            <a:r>
              <a:rPr lang="en-US" sz="1600" err="1"/>
              <a:t>ClientTrack</a:t>
            </a:r>
            <a:r>
              <a:rPr lang="en-US" sz="1600"/>
              <a:t> are helpful for reviewing enrollment data.</a:t>
            </a:r>
          </a:p>
        </p:txBody>
      </p:sp>
    </p:spTree>
    <p:extLst>
      <p:ext uri="{BB962C8B-B14F-4D97-AF65-F5344CB8AC3E}">
        <p14:creationId xmlns:p14="http://schemas.microsoft.com/office/powerpoint/2010/main" val="18822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6"/>
          <p:cNvSpPr txBox="1">
            <a:spLocks noGrp="1"/>
          </p:cNvSpPr>
          <p:nvPr>
            <p:ph type="ctrTitle"/>
          </p:nvPr>
        </p:nvSpPr>
        <p:spPr>
          <a:xfrm>
            <a:off x="2209800" y="2130425"/>
            <a:ext cx="7772400" cy="147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Committee Roll-Call Vote</a:t>
            </a:r>
            <a:endParaRPr/>
          </a:p>
          <a:p>
            <a:pPr marL="0" lvl="0" indent="0" algn="ctr" rtl="0">
              <a:spcBef>
                <a:spcPts val="0"/>
              </a:spcBef>
              <a:spcAft>
                <a:spcPts val="0"/>
              </a:spcAft>
              <a:buNone/>
            </a:pPr>
            <a:r>
              <a:rPr lang="en-US"/>
              <a:t>HMIS Committee Officers</a:t>
            </a:r>
            <a:endParaRPr/>
          </a:p>
        </p:txBody>
      </p:sp>
      <p:sp>
        <p:nvSpPr>
          <p:cNvPr id="328" name="Google Shape;328;p46"/>
          <p:cNvSpPr txBox="1">
            <a:spLocks noGrp="1"/>
          </p:cNvSpPr>
          <p:nvPr>
            <p:ph type="subTitle" idx="1"/>
          </p:nvPr>
        </p:nvSpPr>
        <p:spPr>
          <a:xfrm>
            <a:off x="2895600" y="3886200"/>
            <a:ext cx="6400800" cy="1752900"/>
          </a:xfrm>
          <a:prstGeom prst="rect">
            <a:avLst/>
          </a:prstGeom>
        </p:spPr>
        <p:txBody>
          <a:bodyPr spcFirstLastPara="1" wrap="square" lIns="91425" tIns="91425" rIns="91425" bIns="91425" anchor="t" anchorCtr="0">
            <a:noAutofit/>
          </a:bodyPr>
          <a:lstStyle/>
          <a:p>
            <a:pPr marL="0" lvl="0" indent="0" algn="ctr" rtl="0">
              <a:spcBef>
                <a:spcPts val="640"/>
              </a:spcBef>
              <a:spcAft>
                <a:spcPts val="0"/>
              </a:spcAft>
              <a:buNone/>
            </a:pPr>
            <a:r>
              <a:rPr lang="en-US"/>
              <a:t>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7"/>
          <p:cNvSpPr txBox="1">
            <a:spLocks noGrp="1"/>
          </p:cNvSpPr>
          <p:nvPr>
            <p:ph type="ctrTitle"/>
          </p:nvPr>
        </p:nvSpPr>
        <p:spPr>
          <a:xfrm>
            <a:off x="2209800" y="2130425"/>
            <a:ext cx="7772400" cy="147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Committee Roll-Call Vote</a:t>
            </a:r>
            <a:endParaRPr/>
          </a:p>
          <a:p>
            <a:pPr marL="0" lvl="0" indent="0" algn="ctr" rtl="0">
              <a:spcBef>
                <a:spcPts val="0"/>
              </a:spcBef>
              <a:spcAft>
                <a:spcPts val="0"/>
              </a:spcAft>
              <a:buNone/>
            </a:pPr>
            <a:r>
              <a:rPr lang="en-US"/>
              <a:t>Any other motion before committee</a:t>
            </a:r>
            <a:endParaRPr/>
          </a:p>
        </p:txBody>
      </p:sp>
      <p:sp>
        <p:nvSpPr>
          <p:cNvPr id="334" name="Google Shape;334;p47"/>
          <p:cNvSpPr txBox="1">
            <a:spLocks noGrp="1"/>
          </p:cNvSpPr>
          <p:nvPr>
            <p:ph type="subTitle" idx="1"/>
          </p:nvPr>
        </p:nvSpPr>
        <p:spPr>
          <a:xfrm>
            <a:off x="2895600" y="3886200"/>
            <a:ext cx="6400800" cy="1752900"/>
          </a:xfrm>
          <a:prstGeom prst="rect">
            <a:avLst/>
          </a:prstGeom>
        </p:spPr>
        <p:txBody>
          <a:bodyPr spcFirstLastPara="1" wrap="square" lIns="91425" tIns="91425" rIns="91425" bIns="91425" anchor="t" anchorCtr="0">
            <a:noAutofit/>
          </a:bodyPr>
          <a:lstStyle/>
          <a:p>
            <a:pPr marL="0" lvl="0" indent="0" algn="ctr" rtl="0">
              <a:spcBef>
                <a:spcPts val="640"/>
              </a:spcBef>
              <a:spcAft>
                <a:spcPts val="0"/>
              </a:spcAft>
              <a:buNone/>
            </a:pPr>
            <a:r>
              <a:rPr lang="en-US"/>
              <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8"/>
          <p:cNvSpPr txBox="1">
            <a:spLocks noGrp="1"/>
          </p:cNvSpPr>
          <p:nvPr>
            <p:ph type="title"/>
          </p:nvPr>
        </p:nvSpPr>
        <p:spPr>
          <a:xfrm>
            <a:off x="1524000" y="735825"/>
            <a:ext cx="9144000" cy="1085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4200" b="1">
                <a:solidFill>
                  <a:srgbClr val="002060"/>
                </a:solidFill>
                <a:latin typeface="Cabin"/>
                <a:ea typeface="Cabin"/>
                <a:cs typeface="Cabin"/>
                <a:sym typeface="Cabin"/>
              </a:rPr>
              <a:t>Thank you for Attending!</a:t>
            </a:r>
            <a:endParaRPr sz="4200" b="1"/>
          </a:p>
          <a:p>
            <a:pPr marL="0" marR="0" lvl="0" indent="0" algn="ctr" rtl="0">
              <a:lnSpc>
                <a:spcPct val="100000"/>
              </a:lnSpc>
              <a:spcBef>
                <a:spcPts val="0"/>
              </a:spcBef>
              <a:spcAft>
                <a:spcPts val="0"/>
              </a:spcAft>
              <a:buClr>
                <a:schemeClr val="dk1"/>
              </a:buClr>
              <a:buSzPts val="3959"/>
              <a:buFont typeface="Calibri"/>
              <a:buNone/>
            </a:pPr>
            <a:endParaRPr sz="3959" b="1"/>
          </a:p>
        </p:txBody>
      </p:sp>
      <p:sp>
        <p:nvSpPr>
          <p:cNvPr id="340" name="Google Shape;340;p48"/>
          <p:cNvSpPr txBox="1">
            <a:spLocks noGrp="1"/>
          </p:cNvSpPr>
          <p:nvPr>
            <p:ph type="body" idx="1"/>
          </p:nvPr>
        </p:nvSpPr>
        <p:spPr>
          <a:xfrm>
            <a:off x="2249850" y="1527300"/>
            <a:ext cx="7524300" cy="3429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640"/>
              </a:spcBef>
              <a:spcAft>
                <a:spcPts val="0"/>
              </a:spcAft>
              <a:buNone/>
            </a:pPr>
            <a:endParaRPr sz="3600"/>
          </a:p>
          <a:p>
            <a:pPr marL="342900" lvl="0" indent="0" algn="ctr" rtl="0">
              <a:lnSpc>
                <a:spcPct val="90000"/>
              </a:lnSpc>
              <a:spcBef>
                <a:spcPts val="640"/>
              </a:spcBef>
              <a:spcAft>
                <a:spcPts val="0"/>
              </a:spcAft>
              <a:buNone/>
            </a:pPr>
            <a:r>
              <a:rPr lang="en-US" sz="3500"/>
              <a:t>Next meeting date:</a:t>
            </a:r>
            <a:endParaRPr sz="3500"/>
          </a:p>
          <a:p>
            <a:pPr marL="342900" lvl="0" indent="0" algn="ctr" rtl="0">
              <a:lnSpc>
                <a:spcPct val="90000"/>
              </a:lnSpc>
              <a:spcBef>
                <a:spcPts val="640"/>
              </a:spcBef>
              <a:spcAft>
                <a:spcPts val="0"/>
              </a:spcAft>
              <a:buNone/>
            </a:pPr>
            <a:endParaRPr sz="3500"/>
          </a:p>
          <a:p>
            <a:pPr marL="800100" indent="0" algn="ctr">
              <a:lnSpc>
                <a:spcPct val="90000"/>
              </a:lnSpc>
              <a:spcBef>
                <a:spcPts val="640"/>
              </a:spcBef>
              <a:buNone/>
            </a:pPr>
            <a:r>
              <a:rPr lang="en-US" sz="3500" b="1"/>
              <a:t>Tuesday, September 10th, 2024</a:t>
            </a:r>
            <a:endParaRPr sz="3500" b="1"/>
          </a:p>
          <a:p>
            <a:pPr marL="800100" lvl="0" indent="0" algn="ctr" rtl="0">
              <a:lnSpc>
                <a:spcPct val="90000"/>
              </a:lnSpc>
              <a:spcBef>
                <a:spcPts val="640"/>
              </a:spcBef>
              <a:spcAft>
                <a:spcPts val="0"/>
              </a:spcAft>
              <a:buNone/>
            </a:pPr>
            <a:r>
              <a:rPr lang="en-US" sz="3500" b="1"/>
              <a:t>10:30 am to 12:00 pm</a:t>
            </a:r>
            <a:endParaRPr sz="3500" b="1"/>
          </a:p>
          <a:p>
            <a:pPr marL="800100" lvl="0" indent="0" algn="ctr" rtl="0">
              <a:lnSpc>
                <a:spcPct val="90000"/>
              </a:lnSpc>
              <a:spcBef>
                <a:spcPts val="640"/>
              </a:spcBef>
              <a:spcAft>
                <a:spcPts val="0"/>
              </a:spcAft>
              <a:buNone/>
            </a:pPr>
            <a:endParaRPr sz="3500" b="1">
              <a:solidFill>
                <a:srgbClr val="FF0000"/>
              </a:solidFill>
            </a:endParaRPr>
          </a:p>
          <a:p>
            <a:pPr marL="342900" lvl="0" indent="0" algn="ctr" rtl="0">
              <a:lnSpc>
                <a:spcPct val="90000"/>
              </a:lnSpc>
              <a:spcBef>
                <a:spcPts val="640"/>
              </a:spcBef>
              <a:spcAft>
                <a:spcPts val="0"/>
              </a:spcAft>
              <a:buNone/>
            </a:pPr>
            <a:endParaRPr sz="1300"/>
          </a:p>
        </p:txBody>
      </p:sp>
      <p:sp>
        <p:nvSpPr>
          <p:cNvPr id="341" name="Google Shape;341;p48"/>
          <p:cNvSpPr txBox="1"/>
          <p:nvPr/>
        </p:nvSpPr>
        <p:spPr>
          <a:xfrm>
            <a:off x="1524000" y="5862600"/>
            <a:ext cx="9144000" cy="1061799"/>
          </a:xfrm>
          <a:prstGeom prst="rect">
            <a:avLst/>
          </a:prstGeom>
          <a:noFill/>
          <a:ln>
            <a:noFill/>
          </a:ln>
        </p:spPr>
        <p:txBody>
          <a:bodyPr spcFirstLastPara="1" wrap="square" lIns="91425" tIns="91425" rIns="91425" bIns="91425" anchor="t" anchorCtr="0">
            <a:spAutoFit/>
          </a:bodyPr>
          <a:lstStyle/>
          <a:p>
            <a:pPr marL="0" lvl="0" indent="0" algn="ctr" rtl="0">
              <a:spcBef>
                <a:spcPts val="640"/>
              </a:spcBef>
              <a:spcAft>
                <a:spcPts val="0"/>
              </a:spcAft>
              <a:buNone/>
            </a:pPr>
            <a:r>
              <a:rPr lang="en-US" sz="1400" b="1">
                <a:solidFill>
                  <a:schemeClr val="dk1"/>
                </a:solidFill>
              </a:rPr>
              <a:t>HMIS Guides, Documents, Training, Acronyms &amp; More</a:t>
            </a:r>
            <a:endParaRPr sz="1400" b="1">
              <a:solidFill>
                <a:schemeClr val="dk1"/>
              </a:solidFill>
            </a:endParaRPr>
          </a:p>
          <a:p>
            <a:pPr marL="457200" lvl="0" indent="0" algn="ctr" rtl="0">
              <a:spcBef>
                <a:spcPts val="640"/>
              </a:spcBef>
              <a:spcAft>
                <a:spcPts val="0"/>
              </a:spcAft>
              <a:buNone/>
            </a:pPr>
            <a:r>
              <a:rPr lang="en-US" sz="1400" b="1" u="sng">
                <a:solidFill>
                  <a:schemeClr val="hlink"/>
                </a:solidFill>
                <a:hlinkClick r:id="rId3"/>
              </a:rPr>
              <a:t>hmiscfl.org</a:t>
            </a:r>
            <a:endParaRPr sz="500"/>
          </a:p>
          <a:p>
            <a:pPr marL="457200" marR="0" lvl="0" indent="0" algn="ctr" rtl="0">
              <a:lnSpc>
                <a:spcPct val="100000"/>
              </a:lnSpc>
              <a:spcBef>
                <a:spcPts val="640"/>
              </a:spcBef>
              <a:spcAft>
                <a:spcPts val="0"/>
              </a:spcAft>
              <a:buNone/>
            </a:pPr>
            <a:r>
              <a:rPr lang="en-US" sz="1400" b="1" u="sng">
                <a:solidFill>
                  <a:schemeClr val="hlink"/>
                </a:solidFill>
              </a:rPr>
              <a:t>https://www.hmiscfl.org/training/datadefinitions/</a:t>
            </a:r>
            <a:endParaRPr sz="1400" b="1" u="sng">
              <a:solidFill>
                <a:schemeClr val="hlink"/>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9"/>
          <p:cNvSpPr txBox="1">
            <a:spLocks noGrp="1"/>
          </p:cNvSpPr>
          <p:nvPr>
            <p:ph type="title"/>
          </p:nvPr>
        </p:nvSpPr>
        <p:spPr>
          <a:xfrm>
            <a:off x="1981200" y="274638"/>
            <a:ext cx="8229600" cy="1143000"/>
          </a:xfrm>
          <a:prstGeom prst="rect">
            <a:avLst/>
          </a:prstGeom>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2060"/>
                </a:solidFill>
                <a:latin typeface="Cabin"/>
                <a:ea typeface="Cabin"/>
                <a:cs typeface="Cabin"/>
                <a:sym typeface="Cabin"/>
              </a:rPr>
              <a:t>HSN HMIS Team</a:t>
            </a:r>
            <a:r>
              <a:rPr lang="en-US" sz="3959" b="1"/>
              <a:t>	</a:t>
            </a:r>
            <a:endParaRPr sz="3959" b="1"/>
          </a:p>
        </p:txBody>
      </p:sp>
      <p:sp>
        <p:nvSpPr>
          <p:cNvPr id="347" name="Google Shape;347;p49"/>
          <p:cNvSpPr txBox="1">
            <a:spLocks noGrp="1"/>
          </p:cNvSpPr>
          <p:nvPr>
            <p:ph type="body" idx="1"/>
          </p:nvPr>
        </p:nvSpPr>
        <p:spPr>
          <a:xfrm>
            <a:off x="1981200" y="1600200"/>
            <a:ext cx="36873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200" b="1"/>
              <a:t>Angel Jones</a:t>
            </a:r>
            <a:endParaRPr sz="2200" b="1"/>
          </a:p>
          <a:p>
            <a:pPr marL="0" lvl="0" indent="0" algn="l" rtl="0">
              <a:spcBef>
                <a:spcPts val="360"/>
              </a:spcBef>
              <a:spcAft>
                <a:spcPts val="0"/>
              </a:spcAft>
              <a:buNone/>
            </a:pPr>
            <a:r>
              <a:rPr lang="en-US" sz="2200"/>
              <a:t>HMIS Operations Manager</a:t>
            </a:r>
            <a:endParaRPr sz="2200"/>
          </a:p>
          <a:p>
            <a:pPr marL="0" lvl="0" indent="0" algn="l" rtl="0">
              <a:spcBef>
                <a:spcPts val="360"/>
              </a:spcBef>
              <a:spcAft>
                <a:spcPts val="0"/>
              </a:spcAft>
              <a:buNone/>
            </a:pPr>
            <a:endParaRPr sz="2200"/>
          </a:p>
          <a:p>
            <a:pPr marL="0" lvl="0" indent="0" algn="l" rtl="0">
              <a:spcBef>
                <a:spcPts val="360"/>
              </a:spcBef>
              <a:spcAft>
                <a:spcPts val="0"/>
              </a:spcAft>
              <a:buClr>
                <a:schemeClr val="dk1"/>
              </a:buClr>
              <a:buSzPts val="1100"/>
              <a:buFont typeface="Arial"/>
              <a:buNone/>
            </a:pPr>
            <a:r>
              <a:rPr lang="en-US" sz="2200" b="1">
                <a:solidFill>
                  <a:schemeClr val="dk1"/>
                </a:solidFill>
              </a:rPr>
              <a:t>Agustin “Tino” Paz</a:t>
            </a:r>
            <a:endParaRPr sz="2200" b="1">
              <a:solidFill>
                <a:schemeClr val="dk1"/>
              </a:solidFill>
            </a:endParaRPr>
          </a:p>
          <a:p>
            <a:pPr marL="0" lvl="0" indent="0" algn="l" rtl="0">
              <a:spcBef>
                <a:spcPts val="360"/>
              </a:spcBef>
              <a:spcAft>
                <a:spcPts val="0"/>
              </a:spcAft>
              <a:buClr>
                <a:schemeClr val="dk1"/>
              </a:buClr>
              <a:buSzPts val="1100"/>
              <a:buFont typeface="Arial"/>
              <a:buNone/>
            </a:pPr>
            <a:r>
              <a:rPr lang="en-US" sz="2200">
                <a:solidFill>
                  <a:schemeClr val="dk1"/>
                </a:solidFill>
              </a:rPr>
              <a:t>HMIS Senior Data Analyst</a:t>
            </a:r>
            <a:endParaRPr sz="2200"/>
          </a:p>
          <a:p>
            <a:pPr marL="0" lvl="0" indent="0" algn="l" rtl="0">
              <a:spcBef>
                <a:spcPts val="360"/>
              </a:spcBef>
              <a:spcAft>
                <a:spcPts val="0"/>
              </a:spcAft>
              <a:buNone/>
            </a:pPr>
            <a:endParaRPr sz="2200"/>
          </a:p>
          <a:p>
            <a:pPr marL="0" lvl="0" indent="0" algn="l" rtl="0">
              <a:spcBef>
                <a:spcPts val="360"/>
              </a:spcBef>
              <a:spcAft>
                <a:spcPts val="0"/>
              </a:spcAft>
              <a:buNone/>
            </a:pPr>
            <a:r>
              <a:rPr lang="en-US" sz="2200" b="1">
                <a:solidFill>
                  <a:schemeClr val="dk1"/>
                </a:solidFill>
              </a:rPr>
              <a:t>Ashley Brozenske</a:t>
            </a:r>
            <a:endParaRPr sz="2200" b="1">
              <a:solidFill>
                <a:schemeClr val="dk1"/>
              </a:solidFill>
            </a:endParaRPr>
          </a:p>
          <a:p>
            <a:pPr marL="0" lvl="0" indent="0" algn="l" rtl="0">
              <a:spcBef>
                <a:spcPts val="360"/>
              </a:spcBef>
              <a:spcAft>
                <a:spcPts val="0"/>
              </a:spcAft>
              <a:buNone/>
            </a:pPr>
            <a:r>
              <a:rPr lang="en-US" sz="2200">
                <a:solidFill>
                  <a:schemeClr val="dk1"/>
                </a:solidFill>
              </a:rPr>
              <a:t>HMIS Data Analyst I</a:t>
            </a:r>
            <a:endParaRPr sz="2200" b="1">
              <a:solidFill>
                <a:schemeClr val="dk1"/>
              </a:solidFill>
            </a:endParaRPr>
          </a:p>
          <a:p>
            <a:pPr marL="0" lvl="0" indent="0" algn="l" rtl="0">
              <a:spcBef>
                <a:spcPts val="360"/>
              </a:spcBef>
              <a:spcAft>
                <a:spcPts val="0"/>
              </a:spcAft>
              <a:buNone/>
            </a:pPr>
            <a:endParaRPr sz="2200" b="1">
              <a:solidFill>
                <a:schemeClr val="dk1"/>
              </a:solidFill>
            </a:endParaRPr>
          </a:p>
          <a:p>
            <a:pPr marL="0" lvl="0" indent="0" algn="l" rtl="0">
              <a:spcBef>
                <a:spcPts val="360"/>
              </a:spcBef>
              <a:spcAft>
                <a:spcPts val="0"/>
              </a:spcAft>
              <a:buClr>
                <a:schemeClr val="dk1"/>
              </a:buClr>
              <a:buSzPts val="1100"/>
              <a:buFont typeface="Arial"/>
              <a:buNone/>
            </a:pPr>
            <a:r>
              <a:rPr lang="en-US" sz="2200" b="1">
                <a:solidFill>
                  <a:schemeClr val="dk1"/>
                </a:solidFill>
              </a:rPr>
              <a:t>Brittney Behr</a:t>
            </a:r>
            <a:endParaRPr sz="2200" b="1">
              <a:solidFill>
                <a:schemeClr val="dk1"/>
              </a:solidFill>
            </a:endParaRPr>
          </a:p>
          <a:p>
            <a:pPr marL="0" lvl="0" indent="0" algn="l" rtl="0">
              <a:spcBef>
                <a:spcPts val="360"/>
              </a:spcBef>
              <a:spcAft>
                <a:spcPts val="0"/>
              </a:spcAft>
              <a:buClr>
                <a:schemeClr val="dk1"/>
              </a:buClr>
              <a:buSzPts val="1100"/>
              <a:buFont typeface="Arial"/>
              <a:buNone/>
            </a:pPr>
            <a:r>
              <a:rPr lang="en-US" sz="2200">
                <a:solidFill>
                  <a:schemeClr val="dk1"/>
                </a:solidFill>
              </a:rPr>
              <a:t>HMIS Project Coordinator</a:t>
            </a:r>
            <a:endParaRPr sz="2200"/>
          </a:p>
          <a:p>
            <a:pPr marL="0" lvl="0" indent="0" algn="l" rtl="0">
              <a:spcBef>
                <a:spcPts val="360"/>
              </a:spcBef>
              <a:spcAft>
                <a:spcPts val="0"/>
              </a:spcAft>
              <a:buNone/>
            </a:pPr>
            <a:endParaRPr sz="2400"/>
          </a:p>
          <a:p>
            <a:pPr marL="0" lvl="0" indent="0" algn="l" rtl="0">
              <a:spcBef>
                <a:spcPts val="360"/>
              </a:spcBef>
              <a:spcAft>
                <a:spcPts val="0"/>
              </a:spcAft>
              <a:buNone/>
            </a:pPr>
            <a:endParaRPr sz="2400"/>
          </a:p>
        </p:txBody>
      </p:sp>
      <p:sp>
        <p:nvSpPr>
          <p:cNvPr id="348" name="Google Shape;348;p49"/>
          <p:cNvSpPr txBox="1">
            <a:spLocks noGrp="1"/>
          </p:cNvSpPr>
          <p:nvPr>
            <p:ph type="body" idx="1"/>
          </p:nvPr>
        </p:nvSpPr>
        <p:spPr>
          <a:xfrm>
            <a:off x="5974300" y="1600200"/>
            <a:ext cx="46938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200" b="1"/>
              <a:t>Racquel McGlashen</a:t>
            </a:r>
            <a:endParaRPr sz="2200"/>
          </a:p>
          <a:p>
            <a:pPr marL="0" lvl="0" indent="0" algn="l" rtl="0">
              <a:spcBef>
                <a:spcPts val="360"/>
              </a:spcBef>
              <a:spcAft>
                <a:spcPts val="0"/>
              </a:spcAft>
              <a:buNone/>
            </a:pPr>
            <a:r>
              <a:rPr lang="en-US" sz="2200"/>
              <a:t>HMIS Partner Success Specialist</a:t>
            </a:r>
            <a:endParaRPr sz="2200"/>
          </a:p>
          <a:p>
            <a:pPr marL="0" lvl="0" indent="0" algn="l" rtl="0">
              <a:spcBef>
                <a:spcPts val="360"/>
              </a:spcBef>
              <a:spcAft>
                <a:spcPts val="0"/>
              </a:spcAft>
              <a:buNone/>
            </a:pPr>
            <a:endParaRPr sz="2200"/>
          </a:p>
          <a:p>
            <a:pPr marL="0" lvl="0" indent="0" algn="l" rtl="0">
              <a:spcBef>
                <a:spcPts val="360"/>
              </a:spcBef>
              <a:spcAft>
                <a:spcPts val="0"/>
              </a:spcAft>
              <a:buNone/>
            </a:pPr>
            <a:r>
              <a:rPr lang="en-US" sz="2200" b="1"/>
              <a:t>Tyler Claitt</a:t>
            </a:r>
            <a:endParaRPr sz="2200" b="1"/>
          </a:p>
          <a:p>
            <a:pPr marL="0" lvl="0" indent="0" algn="l" rtl="0">
              <a:spcBef>
                <a:spcPts val="360"/>
              </a:spcBef>
              <a:spcAft>
                <a:spcPts val="0"/>
              </a:spcAft>
              <a:buClr>
                <a:schemeClr val="dk1"/>
              </a:buClr>
              <a:buSzPts val="1100"/>
              <a:buFont typeface="Arial"/>
              <a:buNone/>
            </a:pPr>
            <a:r>
              <a:rPr lang="en-US" sz="2200">
                <a:solidFill>
                  <a:schemeClr val="dk1"/>
                </a:solidFill>
              </a:rPr>
              <a:t>HMIS System Success Specialist</a:t>
            </a:r>
            <a:endParaRPr sz="2200"/>
          </a:p>
          <a:p>
            <a:pPr marL="0" lvl="0" indent="0" algn="l" rtl="0">
              <a:spcBef>
                <a:spcPts val="360"/>
              </a:spcBef>
              <a:spcAft>
                <a:spcPts val="0"/>
              </a:spcAft>
              <a:buNone/>
            </a:pPr>
            <a:endParaRPr sz="2400"/>
          </a:p>
          <a:p>
            <a:pPr marL="0" lvl="0" indent="0" algn="l" rtl="0">
              <a:spcBef>
                <a:spcPts val="360"/>
              </a:spcBef>
              <a:spcAft>
                <a:spcPts val="0"/>
              </a:spcAft>
              <a:buNone/>
            </a:pPr>
            <a:r>
              <a:rPr lang="en-US" sz="2400" b="1"/>
              <a:t>Tim Reed</a:t>
            </a:r>
            <a:endParaRPr sz="2400" b="1"/>
          </a:p>
          <a:p>
            <a:pPr marL="0" lvl="0" indent="0" algn="l" rtl="0">
              <a:spcBef>
                <a:spcPts val="360"/>
              </a:spcBef>
              <a:spcAft>
                <a:spcPts val="0"/>
              </a:spcAft>
              <a:buNone/>
            </a:pPr>
            <a:r>
              <a:rPr lang="en-US" sz="2300"/>
              <a:t>HMIS Partner Success Specialist</a:t>
            </a:r>
            <a:endParaRPr sz="2300"/>
          </a:p>
          <a:p>
            <a:pPr marL="0" lvl="0" indent="0" algn="l" rtl="0">
              <a:spcBef>
                <a:spcPts val="360"/>
              </a:spcBef>
              <a:spcAft>
                <a:spcPts val="0"/>
              </a:spcAft>
              <a:buNone/>
            </a:pP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1931850" y="0"/>
            <a:ext cx="8229600" cy="929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959"/>
              <a:buFont typeface="Calibri"/>
              <a:buNone/>
            </a:pPr>
            <a:r>
              <a:rPr lang="en-US" sz="3600" b="1">
                <a:solidFill>
                  <a:srgbClr val="002060"/>
                </a:solidFill>
                <a:latin typeface="Cabin"/>
                <a:ea typeface="Cabin"/>
                <a:cs typeface="Cabin"/>
                <a:sym typeface="Cabin"/>
              </a:rPr>
              <a:t>Agenda</a:t>
            </a:r>
            <a:endParaRPr sz="3600" b="1">
              <a:solidFill>
                <a:srgbClr val="002060"/>
              </a:solidFill>
              <a:latin typeface="Cabin"/>
              <a:ea typeface="Cabin"/>
              <a:cs typeface="Cabin"/>
              <a:sym typeface="Cabin"/>
            </a:endParaRPr>
          </a:p>
        </p:txBody>
      </p:sp>
      <p:sp>
        <p:nvSpPr>
          <p:cNvPr id="86" name="Google Shape;86;p17"/>
          <p:cNvSpPr txBox="1">
            <a:spLocks noGrp="1"/>
          </p:cNvSpPr>
          <p:nvPr>
            <p:ph type="body" idx="1"/>
          </p:nvPr>
        </p:nvSpPr>
        <p:spPr>
          <a:xfrm>
            <a:off x="1986550" y="825475"/>
            <a:ext cx="7640400" cy="5925600"/>
          </a:xfrm>
          <a:prstGeom prst="rect">
            <a:avLst/>
          </a:prstGeom>
          <a:noFill/>
          <a:ln>
            <a:noFill/>
          </a:ln>
        </p:spPr>
        <p:txBody>
          <a:bodyPr spcFirstLastPara="1" wrap="square" lIns="91425" tIns="45700" rIns="91425" bIns="45700" anchor="t" anchorCtr="0">
            <a:noAutofit/>
          </a:bodyPr>
          <a:lstStyle/>
          <a:p>
            <a:pPr marL="342900" lvl="0" indent="-330200" algn="l" rtl="0">
              <a:lnSpc>
                <a:spcPct val="150000"/>
              </a:lnSpc>
              <a:spcBef>
                <a:spcPts val="640"/>
              </a:spcBef>
              <a:spcAft>
                <a:spcPts val="0"/>
              </a:spcAft>
              <a:buClr>
                <a:schemeClr val="dk1"/>
              </a:buClr>
              <a:buSzPts val="1600"/>
              <a:buChar char="●"/>
            </a:pPr>
            <a:r>
              <a:rPr lang="en-US" sz="1600" b="1">
                <a:solidFill>
                  <a:schemeClr val="dk1"/>
                </a:solidFill>
              </a:rPr>
              <a:t>Welcome</a:t>
            </a:r>
            <a:endParaRPr sz="1600" b="1">
              <a:solidFill>
                <a:schemeClr val="dk1"/>
              </a:solidFill>
            </a:endParaRPr>
          </a:p>
          <a:p>
            <a:pPr marL="342900" lvl="0" indent="-330200" algn="l" rtl="0">
              <a:lnSpc>
                <a:spcPct val="150000"/>
              </a:lnSpc>
              <a:spcBef>
                <a:spcPts val="0"/>
              </a:spcBef>
              <a:spcAft>
                <a:spcPts val="0"/>
              </a:spcAft>
              <a:buClr>
                <a:schemeClr val="dk1"/>
              </a:buClr>
              <a:buSzPts val="1600"/>
              <a:buChar char="●"/>
            </a:pPr>
            <a:r>
              <a:rPr lang="en-US" sz="1600" b="1">
                <a:solidFill>
                  <a:schemeClr val="dk1"/>
                </a:solidFill>
              </a:rPr>
              <a:t>Call to Order</a:t>
            </a:r>
            <a:endParaRPr sz="1600" b="1">
              <a:solidFill>
                <a:schemeClr val="dk1"/>
              </a:solidFill>
            </a:endParaRPr>
          </a:p>
          <a:p>
            <a:pPr marL="342900" lvl="0" indent="-330200" algn="l" rtl="0">
              <a:lnSpc>
                <a:spcPct val="150000"/>
              </a:lnSpc>
              <a:spcBef>
                <a:spcPts val="0"/>
              </a:spcBef>
              <a:spcAft>
                <a:spcPts val="0"/>
              </a:spcAft>
              <a:buClr>
                <a:schemeClr val="dk1"/>
              </a:buClr>
              <a:buSzPts val="1600"/>
              <a:buChar char="●"/>
            </a:pPr>
            <a:r>
              <a:rPr lang="en-US" sz="1600" b="1">
                <a:solidFill>
                  <a:schemeClr val="dk1"/>
                </a:solidFill>
              </a:rPr>
              <a:t>Committee Roll Call</a:t>
            </a:r>
            <a:endParaRPr sz="1600" b="1">
              <a:solidFill>
                <a:schemeClr val="dk1"/>
              </a:solidFill>
            </a:endParaRPr>
          </a:p>
          <a:p>
            <a:pPr marL="342900" indent="-330200">
              <a:lnSpc>
                <a:spcPct val="150000"/>
              </a:lnSpc>
              <a:spcBef>
                <a:spcPts val="0"/>
              </a:spcBef>
              <a:buSzPts val="1600"/>
            </a:pPr>
            <a:r>
              <a:rPr lang="en-US" sz="1600" b="1">
                <a:solidFill>
                  <a:schemeClr val="dk1"/>
                </a:solidFill>
              </a:rPr>
              <a:t>Approval - Minutes from May 14th, 2024</a:t>
            </a:r>
            <a:endParaRPr sz="1600" b="1">
              <a:solidFill>
                <a:schemeClr val="dk1"/>
              </a:solidFill>
            </a:endParaRPr>
          </a:p>
          <a:p>
            <a:pPr marL="342900" indent="-330200">
              <a:lnSpc>
                <a:spcPct val="150000"/>
              </a:lnSpc>
              <a:spcBef>
                <a:spcPts val="0"/>
              </a:spcBef>
              <a:buSzPts val="1600"/>
            </a:pPr>
            <a:r>
              <a:rPr lang="en-US" sz="1600" b="1">
                <a:solidFill>
                  <a:schemeClr val="dk1"/>
                </a:solidFill>
              </a:rPr>
              <a:t>Voice Vote - Agenda for July 9th, 2024</a:t>
            </a:r>
            <a:endParaRPr sz="1600" b="1">
              <a:solidFill>
                <a:schemeClr val="dk1"/>
              </a:solidFill>
            </a:endParaRPr>
          </a:p>
          <a:p>
            <a:pPr marL="342900" indent="-330200">
              <a:lnSpc>
                <a:spcPct val="150000"/>
              </a:lnSpc>
              <a:spcBef>
                <a:spcPts val="0"/>
              </a:spcBef>
              <a:buSzPts val="1600"/>
            </a:pPr>
            <a:r>
              <a:rPr lang="en-US" sz="1600" b="1">
                <a:solidFill>
                  <a:schemeClr val="dk1"/>
                </a:solidFill>
              </a:rPr>
              <a:t>HMIS Team Reports:</a:t>
            </a:r>
          </a:p>
          <a:p>
            <a:pPr lvl="1">
              <a:lnSpc>
                <a:spcPct val="150000"/>
              </a:lnSpc>
              <a:spcBef>
                <a:spcPts val="0"/>
              </a:spcBef>
              <a:buSzPts val="1600"/>
            </a:pPr>
            <a:r>
              <a:rPr lang="en-US" sz="1600" b="1">
                <a:solidFill>
                  <a:schemeClr val="dk1"/>
                </a:solidFill>
              </a:rPr>
              <a:t>HMIS Advisory Committee Voting Member Nominations</a:t>
            </a:r>
          </a:p>
          <a:p>
            <a:pPr lvl="1">
              <a:lnSpc>
                <a:spcPct val="150000"/>
              </a:lnSpc>
              <a:spcBef>
                <a:spcPts val="0"/>
              </a:spcBef>
              <a:buSzPts val="1600"/>
            </a:pPr>
            <a:r>
              <a:rPr lang="en-US" sz="1600" b="1">
                <a:solidFill>
                  <a:schemeClr val="dk1"/>
                </a:solidFill>
              </a:rPr>
              <a:t>PIT and HIC Data Available Online</a:t>
            </a:r>
          </a:p>
          <a:p>
            <a:pPr lvl="1">
              <a:lnSpc>
                <a:spcPct val="150000"/>
              </a:lnSpc>
              <a:spcBef>
                <a:spcPts val="0"/>
              </a:spcBef>
              <a:buSzPts val="1600"/>
            </a:pPr>
            <a:r>
              <a:rPr lang="en-US" sz="1600" b="1">
                <a:solidFill>
                  <a:schemeClr val="dk1"/>
                </a:solidFill>
              </a:rPr>
              <a:t>Evidence-Based Practices Workshop Reminder</a:t>
            </a:r>
          </a:p>
          <a:p>
            <a:pPr lvl="1">
              <a:lnSpc>
                <a:spcPct val="150000"/>
              </a:lnSpc>
              <a:spcBef>
                <a:spcPts val="0"/>
              </a:spcBef>
              <a:buSzPts val="1600"/>
            </a:pPr>
            <a:r>
              <a:rPr lang="en-US" sz="1600" b="1">
                <a:solidFill>
                  <a:schemeClr val="dk1"/>
                </a:solidFill>
              </a:rPr>
              <a:t>APR/CAPER Deep Dive</a:t>
            </a:r>
          </a:p>
          <a:p>
            <a:pPr lvl="1">
              <a:lnSpc>
                <a:spcPct val="150000"/>
              </a:lnSpc>
              <a:spcBef>
                <a:spcPts val="0"/>
              </a:spcBef>
              <a:buSzPts val="1600"/>
            </a:pPr>
            <a:endParaRPr lang="en-US" sz="1600" b="1">
              <a:solidFill>
                <a:schemeClr val="dk1"/>
              </a:solidFill>
            </a:endParaRPr>
          </a:p>
          <a:p>
            <a:pPr marL="342900" indent="-330200">
              <a:lnSpc>
                <a:spcPct val="150000"/>
              </a:lnSpc>
              <a:spcBef>
                <a:spcPts val="0"/>
              </a:spcBef>
              <a:buSzPts val="1600"/>
            </a:pPr>
            <a:r>
              <a:rPr lang="en-US" sz="1600" b="1">
                <a:solidFill>
                  <a:schemeClr val="dk1"/>
                </a:solidFill>
              </a:rPr>
              <a:t>COMMITTEE VOTE - All motions before committee</a:t>
            </a:r>
            <a:endParaRPr sz="1600" b="1">
              <a:solidFill>
                <a:schemeClr val="dk1"/>
              </a:solidFill>
            </a:endParaRPr>
          </a:p>
          <a:p>
            <a:pPr marL="342900" lvl="0" indent="0" algn="l" rtl="0">
              <a:lnSpc>
                <a:spcPct val="150000"/>
              </a:lnSpc>
              <a:spcBef>
                <a:spcPts val="640"/>
              </a:spcBef>
              <a:spcAft>
                <a:spcPts val="0"/>
              </a:spcAft>
              <a:buNone/>
            </a:pPr>
            <a:endParaRPr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ctrTitle"/>
          </p:nvPr>
        </p:nvSpPr>
        <p:spPr>
          <a:xfrm>
            <a:off x="2095500" y="1530050"/>
            <a:ext cx="7772400" cy="1470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Officer Reports</a:t>
            </a:r>
            <a:endParaRPr/>
          </a:p>
        </p:txBody>
      </p:sp>
      <p:sp>
        <p:nvSpPr>
          <p:cNvPr id="98" name="Google Shape;98;p19"/>
          <p:cNvSpPr txBox="1">
            <a:spLocks noGrp="1"/>
          </p:cNvSpPr>
          <p:nvPr>
            <p:ph type="subTitle" idx="1"/>
          </p:nvPr>
        </p:nvSpPr>
        <p:spPr>
          <a:xfrm>
            <a:off x="1818300" y="2736200"/>
            <a:ext cx="8326800" cy="3873000"/>
          </a:xfrm>
          <a:prstGeom prst="rect">
            <a:avLst/>
          </a:prstGeom>
        </p:spPr>
        <p:txBody>
          <a:bodyPr spcFirstLastPara="1" wrap="square" lIns="91425" tIns="91425" rIns="91425" bIns="91425" anchor="t" anchorCtr="0">
            <a:noAutofit/>
          </a:bodyPr>
          <a:lstStyle/>
          <a:p>
            <a:pPr marL="285750" lvl="1" indent="-285750" algn="l">
              <a:lnSpc>
                <a:spcPct val="150000"/>
              </a:lnSpc>
              <a:spcBef>
                <a:spcPts val="0"/>
              </a:spcBef>
              <a:buClr>
                <a:schemeClr val="dk1"/>
              </a:buClr>
              <a:buSzPts val="1600"/>
              <a:buFont typeface="Arial"/>
              <a:buChar char="•"/>
            </a:pPr>
            <a:r>
              <a:rPr lang="en-US" sz="1600" b="1">
                <a:solidFill>
                  <a:schemeClr val="dk1"/>
                </a:solidFill>
                <a:latin typeface="Arial"/>
                <a:ea typeface="Arial"/>
                <a:cs typeface="Arial"/>
                <a:sym typeface="Arial"/>
              </a:rPr>
              <a:t>HMIS Advisory Committee Voting Member Nominations – Brittney Behr</a:t>
            </a:r>
            <a:endParaRPr lang="en-US" sz="1600">
              <a:solidFill>
                <a:schemeClr val="dk1"/>
              </a:solidFill>
              <a:latin typeface="Arial"/>
              <a:ea typeface="Arial"/>
              <a:cs typeface="Arial"/>
            </a:endParaRPr>
          </a:p>
          <a:p>
            <a:pPr marL="285750" lvl="1" indent="-285750" algn="l">
              <a:lnSpc>
                <a:spcPct val="150000"/>
              </a:lnSpc>
              <a:spcBef>
                <a:spcPts val="0"/>
              </a:spcBef>
              <a:buSzPts val="1600"/>
              <a:buFont typeface="Arial"/>
              <a:buChar char="•"/>
            </a:pPr>
            <a:r>
              <a:rPr lang="en-US" sz="1600" b="1">
                <a:solidFill>
                  <a:schemeClr val="dk1"/>
                </a:solidFill>
                <a:latin typeface="Arial"/>
                <a:ea typeface="Arial"/>
                <a:cs typeface="Arial"/>
                <a:sym typeface="Arial"/>
              </a:rPr>
              <a:t>PIT and HIC Data Available Online – Brittney Behr</a:t>
            </a:r>
            <a:endParaRPr lang="en-US" sz="1600">
              <a:solidFill>
                <a:schemeClr val="dk1"/>
              </a:solidFill>
              <a:latin typeface="Arial"/>
              <a:ea typeface="Arial"/>
              <a:cs typeface="Arial"/>
            </a:endParaRPr>
          </a:p>
          <a:p>
            <a:pPr marL="285750" lvl="1" indent="-285750" algn="l">
              <a:lnSpc>
                <a:spcPct val="150000"/>
              </a:lnSpc>
              <a:spcBef>
                <a:spcPts val="0"/>
              </a:spcBef>
              <a:buSzPts val="1600"/>
              <a:buFont typeface="Arial"/>
              <a:buChar char="•"/>
            </a:pPr>
            <a:r>
              <a:rPr lang="en-US" sz="1600" b="1">
                <a:solidFill>
                  <a:schemeClr val="dk1"/>
                </a:solidFill>
                <a:latin typeface="Arial"/>
                <a:ea typeface="Arial"/>
                <a:cs typeface="Arial"/>
                <a:sym typeface="Arial"/>
              </a:rPr>
              <a:t>Evidence-Based Practices Workshop Reminder – Brittney Behr</a:t>
            </a:r>
            <a:endParaRPr lang="en-US" sz="1600">
              <a:solidFill>
                <a:schemeClr val="dk1"/>
              </a:solidFill>
              <a:latin typeface="Arial"/>
              <a:ea typeface="Arial"/>
              <a:cs typeface="Arial"/>
            </a:endParaRPr>
          </a:p>
          <a:p>
            <a:pPr marL="285750" lvl="1" indent="-285750" algn="l">
              <a:lnSpc>
                <a:spcPct val="150000"/>
              </a:lnSpc>
              <a:spcBef>
                <a:spcPts val="0"/>
              </a:spcBef>
              <a:buSzPts val="1600"/>
              <a:buFont typeface="Arial"/>
              <a:buChar char="•"/>
            </a:pPr>
            <a:r>
              <a:rPr lang="en-US" sz="1600" b="1">
                <a:solidFill>
                  <a:schemeClr val="dk1"/>
                </a:solidFill>
                <a:latin typeface="Arial"/>
                <a:cs typeface="Arial"/>
              </a:rPr>
              <a:t>Training Updates - Racquel McGlashen</a:t>
            </a:r>
            <a:endParaRPr lang="en-US" sz="1600" b="1">
              <a:solidFill>
                <a:schemeClr val="dk1"/>
              </a:solidFill>
              <a:latin typeface="Arial"/>
              <a:cs typeface="Arial"/>
              <a:sym typeface="Arial"/>
            </a:endParaRPr>
          </a:p>
          <a:p>
            <a:pPr marL="285750" lvl="1" indent="-285750" algn="l">
              <a:lnSpc>
                <a:spcPct val="150000"/>
              </a:lnSpc>
              <a:spcBef>
                <a:spcPts val="0"/>
              </a:spcBef>
              <a:buSzPts val="1600"/>
              <a:buFont typeface="Arial"/>
              <a:buChar char="•"/>
            </a:pPr>
            <a:r>
              <a:rPr lang="en-US" sz="1600" b="1">
                <a:solidFill>
                  <a:schemeClr val="dk1"/>
                </a:solidFill>
                <a:latin typeface="Arial"/>
                <a:cs typeface="Arial"/>
                <a:sym typeface="Arial"/>
              </a:rPr>
              <a:t>APR/CAPER Deep Dive – Ashley </a:t>
            </a:r>
            <a:r>
              <a:rPr lang="en-US" sz="1600" b="1" err="1">
                <a:solidFill>
                  <a:schemeClr val="dk1"/>
                </a:solidFill>
                <a:latin typeface="Arial"/>
                <a:cs typeface="Arial"/>
                <a:sym typeface="Arial"/>
              </a:rPr>
              <a:t>Brozenske</a:t>
            </a:r>
            <a:r>
              <a:rPr lang="en-US" sz="1600" b="1">
                <a:solidFill>
                  <a:schemeClr val="dk1"/>
                </a:solidFill>
                <a:latin typeface="Arial"/>
                <a:cs typeface="Arial"/>
                <a:sym typeface="Arial"/>
              </a:rPr>
              <a:t> and Agustin "Tino" Paz</a:t>
            </a:r>
            <a:endParaRPr lang="en-US" sz="1600" b="1">
              <a:solidFill>
                <a:schemeClr val="dk1"/>
              </a:solidFill>
              <a:latin typeface="Arial"/>
              <a:cs typeface="Arial"/>
            </a:endParaRPr>
          </a:p>
          <a:p>
            <a:pPr marL="0" lvl="0" indent="0" algn="l" rtl="0">
              <a:lnSpc>
                <a:spcPct val="150000"/>
              </a:lnSpc>
              <a:spcBef>
                <a:spcPts val="640"/>
              </a:spcBef>
              <a:spcAft>
                <a:spcPts val="0"/>
              </a:spcAft>
              <a:buNone/>
            </a:pPr>
            <a:endParaRPr sz="1600" b="1">
              <a:solidFill>
                <a:schemeClr val="dk1"/>
              </a:solidFill>
              <a:latin typeface="Arial"/>
              <a:ea typeface="Arial"/>
              <a:cs typeface="Arial"/>
              <a:sym typeface="Arial"/>
            </a:endParaRPr>
          </a:p>
          <a:p>
            <a:pPr marL="0" lvl="0" indent="0" algn="ctr" rtl="0">
              <a:spcBef>
                <a:spcPts val="640"/>
              </a:spcBef>
              <a:spcAft>
                <a:spcPts val="0"/>
              </a:spcAft>
              <a:buNone/>
            </a:pPr>
            <a:endParaRPr sz="2600"/>
          </a:p>
          <a:p>
            <a:pPr marL="0" lvl="0" indent="0" algn="ctr" rtl="0">
              <a:spcBef>
                <a:spcPts val="640"/>
              </a:spcBef>
              <a:spcAft>
                <a:spcPts val="0"/>
              </a:spcAft>
              <a:buNone/>
            </a:pPr>
            <a:endParaRPr sz="2600"/>
          </a:p>
          <a:p>
            <a:pPr marL="0" lvl="0" indent="0" algn="ctr" rtl="0">
              <a:spcBef>
                <a:spcPts val="640"/>
              </a:spcBef>
              <a:spcAft>
                <a:spcPts val="0"/>
              </a:spcAft>
              <a:buNone/>
            </a:pPr>
            <a:endParaRPr sz="2600"/>
          </a:p>
          <a:p>
            <a:pPr marL="0" lvl="0" indent="0" algn="ctr" rtl="0">
              <a:spcBef>
                <a:spcPts val="64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2D844-FEC2-0519-2CC0-175730804CF0}"/>
              </a:ext>
            </a:extLst>
          </p:cNvPr>
          <p:cNvSpPr>
            <a:spLocks noGrp="1"/>
          </p:cNvSpPr>
          <p:nvPr>
            <p:ph type="title"/>
          </p:nvPr>
        </p:nvSpPr>
        <p:spPr/>
        <p:txBody>
          <a:bodyPr/>
          <a:lstStyle/>
          <a:p>
            <a:pPr algn="ctr">
              <a:buNone/>
            </a:pPr>
            <a:r>
              <a:rPr lang="en-US" sz="2000" b="1">
                <a:solidFill>
                  <a:schemeClr val="dk2"/>
                </a:solidFill>
              </a:rPr>
              <a:t>HMIS Advisory Committee Voting Member Nominations</a:t>
            </a:r>
            <a:endParaRPr lang="en-US" sz="2000">
              <a:solidFill>
                <a:schemeClr val="dk2"/>
              </a:solidFill>
            </a:endParaRPr>
          </a:p>
          <a:p>
            <a:pPr>
              <a:buNone/>
            </a:pPr>
            <a:endParaRPr lang="en-US" sz="800">
              <a:solidFill>
                <a:schemeClr val="bg2"/>
              </a:solidFill>
            </a:endParaRPr>
          </a:p>
        </p:txBody>
      </p:sp>
      <p:sp>
        <p:nvSpPr>
          <p:cNvPr id="3" name="Text Placeholder 2">
            <a:extLst>
              <a:ext uri="{FF2B5EF4-FFF2-40B4-BE49-F238E27FC236}">
                <a16:creationId xmlns:a16="http://schemas.microsoft.com/office/drawing/2014/main" id="{B0C13F1C-3493-6EB4-26E7-DDC5D67DB49A}"/>
              </a:ext>
            </a:extLst>
          </p:cNvPr>
          <p:cNvSpPr>
            <a:spLocks noGrp="1"/>
          </p:cNvSpPr>
          <p:nvPr>
            <p:ph type="body" idx="1"/>
          </p:nvPr>
        </p:nvSpPr>
        <p:spPr>
          <a:xfrm>
            <a:off x="2135059" y="1536633"/>
            <a:ext cx="7961253" cy="4555200"/>
          </a:xfrm>
        </p:spPr>
        <p:txBody>
          <a:bodyPr spcFirstLastPara="1" wrap="square" lIns="91425" tIns="91425" rIns="91425" bIns="91425" anchor="t" anchorCtr="0">
            <a:noAutofit/>
          </a:bodyPr>
          <a:lstStyle/>
          <a:p>
            <a:endParaRPr lang="en-US" sz="1800"/>
          </a:p>
          <a:p>
            <a:endParaRPr lang="en-US"/>
          </a:p>
        </p:txBody>
      </p:sp>
      <p:sp>
        <p:nvSpPr>
          <p:cNvPr id="4" name="TextBox 3">
            <a:extLst>
              <a:ext uri="{FF2B5EF4-FFF2-40B4-BE49-F238E27FC236}">
                <a16:creationId xmlns:a16="http://schemas.microsoft.com/office/drawing/2014/main" id="{C1A06A0C-EA9F-81EF-8ED0-FF731B410F8B}"/>
              </a:ext>
            </a:extLst>
          </p:cNvPr>
          <p:cNvSpPr txBox="1"/>
          <p:nvPr/>
        </p:nvSpPr>
        <p:spPr>
          <a:xfrm>
            <a:off x="2256518" y="1231876"/>
            <a:ext cx="7801612" cy="5232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000"/>
              <a:t>Accepting nominations (from supervisors, liaisons, peers, and self)</a:t>
            </a:r>
            <a:endParaRPr lang="en-US"/>
          </a:p>
          <a:p>
            <a:pPr marL="285750" indent="-285750">
              <a:buChar char="•"/>
            </a:pPr>
            <a:r>
              <a:rPr lang="en-US" sz="2000"/>
              <a:t>Current and former clients are eligible as well</a:t>
            </a:r>
            <a:endParaRPr lang="en-US"/>
          </a:p>
          <a:p>
            <a:pPr marL="285750" lvl="1" indent="-285750">
              <a:buChar char="•"/>
            </a:pPr>
            <a:r>
              <a:rPr lang="en-US" sz="2000"/>
              <a:t>Email </a:t>
            </a:r>
            <a:r>
              <a:rPr lang="en-US" sz="2000">
                <a:solidFill>
                  <a:srgbClr val="0000FF"/>
                </a:solidFill>
                <a:hlinkClick r:id="rId3"/>
              </a:rPr>
              <a:t>hmis-advisory@hsncfl.org</a:t>
            </a:r>
            <a:endParaRPr lang="en-US"/>
          </a:p>
          <a:p>
            <a:pPr marL="342900" lvl="2" indent="-342900">
              <a:buChar char="•"/>
            </a:pPr>
            <a:r>
              <a:rPr lang="en-US" sz="2000" b="1"/>
              <a:t>Include:</a:t>
            </a:r>
          </a:p>
          <a:p>
            <a:pPr marL="342900" lvl="6" indent="-342900">
              <a:buChar char="•"/>
            </a:pPr>
            <a:r>
              <a:rPr lang="en-US" sz="2000"/>
              <a:t>Name</a:t>
            </a:r>
            <a:endParaRPr lang="en-US"/>
          </a:p>
          <a:p>
            <a:pPr marL="285750" lvl="3" indent="-285750">
              <a:buChar char="•"/>
            </a:pPr>
            <a:r>
              <a:rPr lang="en-US" sz="2000"/>
              <a:t>Agency</a:t>
            </a:r>
            <a:endParaRPr lang="en-US"/>
          </a:p>
          <a:p>
            <a:pPr marL="285750" lvl="3" indent="-285750">
              <a:buChar char="•"/>
            </a:pPr>
            <a:r>
              <a:rPr lang="en-US" sz="2000"/>
              <a:t>Role with HMIS</a:t>
            </a:r>
            <a:endParaRPr lang="en-US"/>
          </a:p>
          <a:p>
            <a:pPr marL="285750" lvl="3" indent="-285750">
              <a:buChar char="•"/>
            </a:pPr>
            <a:r>
              <a:rPr lang="en-US" sz="2000"/>
              <a:t>How long you have worked in HMIS</a:t>
            </a:r>
            <a:endParaRPr lang="en-US"/>
          </a:p>
          <a:p>
            <a:pPr marL="285750" lvl="3" indent="-285750">
              <a:buChar char="•"/>
            </a:pPr>
            <a:r>
              <a:rPr lang="en-US" sz="2000"/>
              <a:t>Contact Email</a:t>
            </a:r>
            <a:endParaRPr lang="en-US"/>
          </a:p>
          <a:p>
            <a:pPr marL="285750" lvl="3" indent="-285750">
              <a:buChar char="•"/>
            </a:pPr>
            <a:r>
              <a:rPr lang="en-US" sz="2000"/>
              <a:t>Contact Telephone Number</a:t>
            </a:r>
            <a:endParaRPr lang="en-US"/>
          </a:p>
          <a:p>
            <a:pPr marL="285750" lvl="3" indent="-285750">
              <a:buChar char="•"/>
            </a:pPr>
            <a:r>
              <a:rPr lang="en-US" sz="2000"/>
              <a:t>Brief Biography</a:t>
            </a:r>
            <a:endParaRPr lang="en-US"/>
          </a:p>
          <a:p>
            <a:pPr marL="285750" indent="-285750">
              <a:buChar char="•"/>
            </a:pPr>
            <a:r>
              <a:rPr lang="en-US" sz="2000"/>
              <a:t>Voting on nominations will be done virtually</a:t>
            </a:r>
            <a:endParaRPr lang="en-US"/>
          </a:p>
          <a:p>
            <a:pPr marL="285750" indent="-285750">
              <a:buChar char="•"/>
            </a:pPr>
            <a:r>
              <a:rPr lang="en-US" sz="2000" b="1"/>
              <a:t>Please be sure that any person nominated is able to commit time (approximately 2-3 hours monthly) to the committee and is willing to participate</a:t>
            </a:r>
            <a:endParaRPr lang="en-US"/>
          </a:p>
          <a:p>
            <a:pPr algn="l"/>
            <a:endParaRPr lang="en-US"/>
          </a:p>
        </p:txBody>
      </p:sp>
    </p:spTree>
    <p:extLst>
      <p:ext uri="{BB962C8B-B14F-4D97-AF65-F5344CB8AC3E}">
        <p14:creationId xmlns:p14="http://schemas.microsoft.com/office/powerpoint/2010/main" val="2554043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4A65D-A64D-4A8B-4C74-1E2CFE8C6E26}"/>
              </a:ext>
            </a:extLst>
          </p:cNvPr>
          <p:cNvSpPr>
            <a:spLocks noGrp="1"/>
          </p:cNvSpPr>
          <p:nvPr>
            <p:ph type="ctrTitle"/>
          </p:nvPr>
        </p:nvSpPr>
        <p:spPr>
          <a:xfrm>
            <a:off x="412173" y="337993"/>
            <a:ext cx="10363200" cy="1470000"/>
          </a:xfrm>
        </p:spPr>
        <p:txBody>
          <a:bodyPr/>
          <a:lstStyle/>
          <a:p>
            <a:pPr algn="ctr"/>
            <a:r>
              <a:rPr lang="en-US" sz="3600">
                <a:solidFill>
                  <a:schemeClr val="bg2"/>
                </a:solidFill>
              </a:rPr>
              <a:t>PIT/HIC Data Available Online</a:t>
            </a:r>
            <a:endParaRPr lang="en-US">
              <a:solidFill>
                <a:schemeClr val="bg2"/>
              </a:solidFill>
            </a:endParaRPr>
          </a:p>
        </p:txBody>
      </p:sp>
      <p:sp>
        <p:nvSpPr>
          <p:cNvPr id="4" name="TextBox 3">
            <a:extLst>
              <a:ext uri="{FF2B5EF4-FFF2-40B4-BE49-F238E27FC236}">
                <a16:creationId xmlns:a16="http://schemas.microsoft.com/office/drawing/2014/main" id="{1D8F5B82-48BA-7459-6DC0-0723B162710A}"/>
              </a:ext>
            </a:extLst>
          </p:cNvPr>
          <p:cNvSpPr txBox="1"/>
          <p:nvPr/>
        </p:nvSpPr>
        <p:spPr>
          <a:xfrm>
            <a:off x="1419335" y="1713379"/>
            <a:ext cx="9356188"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PIT Data Tables</a:t>
            </a:r>
            <a:r>
              <a:rPr lang="en-US" sz="2000"/>
              <a:t> (including county-specific figures) can be found </a:t>
            </a:r>
            <a:r>
              <a:rPr lang="en-US" sz="2000">
                <a:hlinkClick r:id="rId2"/>
              </a:rPr>
              <a:t>here</a:t>
            </a:r>
            <a:r>
              <a:rPr lang="en-US" sz="2000"/>
              <a:t>.</a:t>
            </a:r>
          </a:p>
          <a:p>
            <a:endParaRPr lang="en-US" sz="2000"/>
          </a:p>
          <a:p>
            <a:endParaRPr lang="en-US" sz="2000"/>
          </a:p>
          <a:p>
            <a:r>
              <a:rPr lang="en-US" sz="2000" b="1"/>
              <a:t>PIT Infographic Totals</a:t>
            </a:r>
            <a:r>
              <a:rPr lang="en-US" sz="2000"/>
              <a:t> can be found </a:t>
            </a:r>
            <a:r>
              <a:rPr lang="en-US" sz="2000">
                <a:hlinkClick r:id="rId3"/>
              </a:rPr>
              <a:t>here</a:t>
            </a:r>
            <a:r>
              <a:rPr lang="en-US" sz="2000"/>
              <a:t>. </a:t>
            </a:r>
          </a:p>
          <a:p>
            <a:endParaRPr lang="en-US" sz="2000"/>
          </a:p>
          <a:p>
            <a:r>
              <a:rPr lang="en-US" sz="2000" b="1"/>
              <a:t>PIT </a:t>
            </a:r>
            <a:r>
              <a:rPr lang="en-US" sz="2000" b="1" err="1"/>
              <a:t>Infrographics</a:t>
            </a:r>
            <a:r>
              <a:rPr lang="en-US" sz="2000" b="1"/>
              <a:t> by County</a:t>
            </a:r>
            <a:r>
              <a:rPr lang="en-US" sz="2000"/>
              <a:t> can be found here:</a:t>
            </a:r>
          </a:p>
          <a:p>
            <a:pPr marL="342900" indent="-342900">
              <a:buChar char="•"/>
            </a:pPr>
            <a:r>
              <a:rPr lang="en-US" sz="2000">
                <a:hlinkClick r:id="rId4"/>
              </a:rPr>
              <a:t>Orange County</a:t>
            </a:r>
          </a:p>
          <a:p>
            <a:pPr marL="342900" indent="-342900">
              <a:buChar char="•"/>
            </a:pPr>
            <a:r>
              <a:rPr lang="en-US" sz="2000">
                <a:hlinkClick r:id="rId5"/>
              </a:rPr>
              <a:t>Osceola County</a:t>
            </a:r>
            <a:endParaRPr lang="en-US" sz="2000"/>
          </a:p>
          <a:p>
            <a:pPr marL="342900" indent="-342900">
              <a:buChar char="•"/>
            </a:pPr>
            <a:r>
              <a:rPr lang="en-US" sz="2000">
                <a:hlinkClick r:id="rId6"/>
              </a:rPr>
              <a:t>Seminole County</a:t>
            </a:r>
            <a:endParaRPr lang="en-US" sz="2000"/>
          </a:p>
          <a:p>
            <a:pPr marL="342900" indent="-342900">
              <a:buChar char="•"/>
            </a:pPr>
            <a:endParaRPr lang="en-US" sz="2000"/>
          </a:p>
          <a:p>
            <a:pPr marL="342900" indent="-342900">
              <a:buChar char="•"/>
            </a:pPr>
            <a:endParaRPr lang="en-US" sz="2000"/>
          </a:p>
          <a:p>
            <a:pPr lvl="1" algn="ctr"/>
            <a:r>
              <a:rPr lang="en-US" sz="2000"/>
              <a:t>Huge thanks to everyone who participated in this year's count!</a:t>
            </a:r>
          </a:p>
          <a:p>
            <a:pPr marL="342900" indent="-342900">
              <a:buChar char="•"/>
            </a:pPr>
            <a:endParaRPr lang="en-US" sz="2000"/>
          </a:p>
        </p:txBody>
      </p:sp>
    </p:spTree>
    <p:extLst>
      <p:ext uri="{BB962C8B-B14F-4D97-AF65-F5344CB8AC3E}">
        <p14:creationId xmlns:p14="http://schemas.microsoft.com/office/powerpoint/2010/main" val="2180237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for a workshop&#10;&#10;Description automatically generated">
            <a:extLst>
              <a:ext uri="{FF2B5EF4-FFF2-40B4-BE49-F238E27FC236}">
                <a16:creationId xmlns:a16="http://schemas.microsoft.com/office/drawing/2014/main" id="{81F24C4A-B0D3-2533-C84A-2861938CE0C1}"/>
              </a:ext>
            </a:extLst>
          </p:cNvPr>
          <p:cNvPicPr>
            <a:picLocks noChangeAspect="1"/>
          </p:cNvPicPr>
          <p:nvPr/>
        </p:nvPicPr>
        <p:blipFill>
          <a:blip r:embed="rId2"/>
          <a:stretch>
            <a:fillRect/>
          </a:stretch>
        </p:blipFill>
        <p:spPr>
          <a:xfrm>
            <a:off x="-3463" y="34"/>
            <a:ext cx="5643995" cy="6918544"/>
          </a:xfrm>
          <a:prstGeom prst="rect">
            <a:avLst/>
          </a:prstGeom>
        </p:spPr>
      </p:pic>
      <p:sp>
        <p:nvSpPr>
          <p:cNvPr id="7" name="TextBox 6">
            <a:extLst>
              <a:ext uri="{FF2B5EF4-FFF2-40B4-BE49-F238E27FC236}">
                <a16:creationId xmlns:a16="http://schemas.microsoft.com/office/drawing/2014/main" id="{49F68AA5-5B9A-526F-2BD7-F9EA827E6AFB}"/>
              </a:ext>
            </a:extLst>
          </p:cNvPr>
          <p:cNvSpPr txBox="1"/>
          <p:nvPr/>
        </p:nvSpPr>
        <p:spPr>
          <a:xfrm>
            <a:off x="6016554" y="1821034"/>
            <a:ext cx="5106037"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To register:</a:t>
            </a:r>
          </a:p>
          <a:p>
            <a:endParaRPr lang="en-US"/>
          </a:p>
          <a:p>
            <a:r>
              <a:rPr lang="en-US"/>
              <a:t>Complete </a:t>
            </a:r>
            <a:r>
              <a:rPr lang="en-US">
                <a:hlinkClick r:id="rId3"/>
              </a:rPr>
              <a:t>the google form here.</a:t>
            </a:r>
            <a:endParaRPr lang="en-US"/>
          </a:p>
          <a:p>
            <a:endParaRPr lang="en-US"/>
          </a:p>
          <a:p>
            <a:r>
              <a:rPr lang="en-US"/>
              <a:t>OR</a:t>
            </a:r>
          </a:p>
          <a:p>
            <a:endParaRPr lang="en-US"/>
          </a:p>
          <a:p>
            <a:r>
              <a:rPr lang="en-US"/>
              <a:t>Email Dr. Andrew Sullivan: andrew.sullivan@ucf.edu</a:t>
            </a:r>
          </a:p>
        </p:txBody>
      </p:sp>
    </p:spTree>
    <p:extLst>
      <p:ext uri="{BB962C8B-B14F-4D97-AF65-F5344CB8AC3E}">
        <p14:creationId xmlns:p14="http://schemas.microsoft.com/office/powerpoint/2010/main" val="1554966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2"/>
          <p:cNvSpPr txBox="1">
            <a:spLocks noGrp="1"/>
          </p:cNvSpPr>
          <p:nvPr>
            <p:ph type="ctrTitle"/>
          </p:nvPr>
        </p:nvSpPr>
        <p:spPr>
          <a:xfrm>
            <a:off x="1776975" y="70108"/>
            <a:ext cx="7772400" cy="147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HSN University Training</a:t>
            </a:r>
            <a:endParaRPr/>
          </a:p>
        </p:txBody>
      </p:sp>
      <p:sp>
        <p:nvSpPr>
          <p:cNvPr id="302" name="Google Shape;302;p42"/>
          <p:cNvSpPr txBox="1">
            <a:spLocks noGrp="1"/>
          </p:cNvSpPr>
          <p:nvPr>
            <p:ph type="subTitle" idx="1"/>
          </p:nvPr>
        </p:nvSpPr>
        <p:spPr>
          <a:xfrm>
            <a:off x="2194700" y="1400175"/>
            <a:ext cx="8232900" cy="5386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600" i="1">
                <a:solidFill>
                  <a:srgbClr val="002060"/>
                </a:solidFill>
                <a:highlight>
                  <a:srgbClr val="FFFF00"/>
                </a:highlight>
                <a:latin typeface="Arial"/>
                <a:ea typeface="Arial"/>
                <a:cs typeface="Arial"/>
                <a:sym typeface="Arial"/>
              </a:rPr>
              <a:t>Reminder - when training requests are submitted to our team for New User training, the trainee is automatically assigned to the virtual course. This allows for your staff members to get through the training and into the live system more quickly vs waiting for the next available live training session (via Zoom).</a:t>
            </a:r>
            <a:endParaRPr sz="1600" i="1">
              <a:solidFill>
                <a:srgbClr val="002060"/>
              </a:solidFill>
              <a:latin typeface="Arial"/>
              <a:ea typeface="Arial"/>
              <a:cs typeface="Arial"/>
              <a:sym typeface="Arial"/>
            </a:endParaRPr>
          </a:p>
          <a:p>
            <a:pPr marL="0" lvl="0" indent="0" algn="l" rtl="0">
              <a:lnSpc>
                <a:spcPct val="100000"/>
              </a:lnSpc>
              <a:spcBef>
                <a:spcPts val="1000"/>
              </a:spcBef>
              <a:spcAft>
                <a:spcPts val="0"/>
              </a:spcAft>
              <a:buNone/>
            </a:pPr>
            <a:r>
              <a:rPr lang="en-US" sz="1600" b="1">
                <a:solidFill>
                  <a:srgbClr val="002060"/>
                </a:solidFill>
                <a:latin typeface="Arial"/>
                <a:ea typeface="Arial"/>
                <a:cs typeface="Arial"/>
                <a:sym typeface="Arial"/>
              </a:rPr>
              <a:t>HMIS 101 Course Requirements include:</a:t>
            </a:r>
            <a:endParaRPr sz="1600" b="1">
              <a:solidFill>
                <a:srgbClr val="002060"/>
              </a:solidFill>
              <a:latin typeface="Arial"/>
              <a:ea typeface="Arial"/>
              <a:cs typeface="Arial"/>
              <a:sym typeface="Arial"/>
            </a:endParaRPr>
          </a:p>
          <a:p>
            <a:pPr marL="1371600" lvl="1" indent="-330200" algn="l">
              <a:spcBef>
                <a:spcPts val="1000"/>
              </a:spcBef>
              <a:buClr>
                <a:srgbClr val="002060"/>
              </a:buClr>
              <a:buSzPts val="1600"/>
              <a:buFont typeface="Arial"/>
              <a:buChar char="○"/>
            </a:pPr>
            <a:r>
              <a:rPr lang="en-US" sz="1600">
                <a:solidFill>
                  <a:srgbClr val="002060"/>
                </a:solidFill>
                <a:latin typeface="Arial"/>
                <a:ea typeface="Arial"/>
                <a:cs typeface="Arial"/>
                <a:sym typeface="Arial"/>
              </a:rPr>
              <a:t>Completion of all required course modules; </a:t>
            </a:r>
            <a:endParaRPr sz="1600">
              <a:solidFill>
                <a:srgbClr val="002060"/>
              </a:solidFill>
              <a:latin typeface="Arial"/>
              <a:ea typeface="Arial"/>
              <a:cs typeface="Arial"/>
              <a:sym typeface="Arial"/>
            </a:endParaRPr>
          </a:p>
          <a:p>
            <a:pPr marL="1371600" lvl="1" indent="-330200" algn="l" rtl="0">
              <a:lnSpc>
                <a:spcPct val="100000"/>
              </a:lnSpc>
              <a:spcBef>
                <a:spcPts val="0"/>
              </a:spcBef>
              <a:spcAft>
                <a:spcPts val="0"/>
              </a:spcAft>
              <a:buClr>
                <a:srgbClr val="002060"/>
              </a:buClr>
              <a:buSzPts val="1600"/>
              <a:buFont typeface="Arial"/>
              <a:buChar char="○"/>
            </a:pPr>
            <a:r>
              <a:rPr lang="en-US" sz="1600">
                <a:solidFill>
                  <a:srgbClr val="002060"/>
                </a:solidFill>
                <a:latin typeface="Arial"/>
                <a:ea typeface="Arial"/>
                <a:cs typeface="Arial"/>
                <a:sym typeface="Arial"/>
              </a:rPr>
              <a:t>Demonstrate knowledge in the practical portion of the training by completing required tasks/workflows in the HMIS training site;</a:t>
            </a:r>
            <a:endParaRPr sz="1600">
              <a:solidFill>
                <a:srgbClr val="002060"/>
              </a:solidFill>
              <a:latin typeface="Arial"/>
              <a:ea typeface="Arial"/>
              <a:cs typeface="Arial"/>
              <a:sym typeface="Arial"/>
            </a:endParaRPr>
          </a:p>
          <a:p>
            <a:pPr marL="1371600" lvl="1" indent="-330200" algn="l" rtl="0">
              <a:lnSpc>
                <a:spcPct val="100000"/>
              </a:lnSpc>
              <a:spcBef>
                <a:spcPts val="0"/>
              </a:spcBef>
              <a:spcAft>
                <a:spcPts val="0"/>
              </a:spcAft>
              <a:buClr>
                <a:srgbClr val="002060"/>
              </a:buClr>
              <a:buSzPts val="1600"/>
              <a:buFont typeface="Arial"/>
              <a:buChar char="○"/>
            </a:pPr>
            <a:r>
              <a:rPr lang="en-US" sz="1600">
                <a:solidFill>
                  <a:srgbClr val="002060"/>
                </a:solidFill>
                <a:latin typeface="Arial"/>
                <a:ea typeface="Arial"/>
                <a:cs typeface="Arial"/>
                <a:sym typeface="Arial"/>
              </a:rPr>
              <a:t>Review, sign and submit the HMIS User Agreement</a:t>
            </a:r>
            <a:endParaRPr sz="1900" b="1">
              <a:solidFill>
                <a:srgbClr val="002060"/>
              </a:solidFill>
              <a:latin typeface="Arial"/>
              <a:ea typeface="Arial"/>
              <a:cs typeface="Arial"/>
              <a:sym typeface="Arial"/>
            </a:endParaRPr>
          </a:p>
          <a:p>
            <a:pPr marL="0" marR="0" lvl="0" indent="0" algn="ctr" rtl="0">
              <a:lnSpc>
                <a:spcPct val="150000"/>
              </a:lnSpc>
              <a:spcBef>
                <a:spcPts val="1000"/>
              </a:spcBef>
              <a:spcAft>
                <a:spcPts val="0"/>
              </a:spcAft>
              <a:buNone/>
            </a:pPr>
            <a:r>
              <a:rPr lang="en-US" sz="1900" b="1" i="1">
                <a:solidFill>
                  <a:srgbClr val="002060"/>
                </a:solidFill>
                <a:latin typeface="Arial"/>
                <a:ea typeface="Arial"/>
                <a:cs typeface="Arial"/>
                <a:sym typeface="Arial"/>
              </a:rPr>
              <a:t>Other courses available in HSN University at this time include:</a:t>
            </a:r>
            <a:endParaRPr sz="1900" b="1" i="1">
              <a:solidFill>
                <a:srgbClr val="002060"/>
              </a:solidFill>
              <a:latin typeface="Arial"/>
              <a:ea typeface="Arial"/>
              <a:cs typeface="Arial"/>
              <a:sym typeface="Arial"/>
            </a:endParaRPr>
          </a:p>
          <a:p>
            <a:pPr algn="l">
              <a:lnSpc>
                <a:spcPct val="150000"/>
              </a:lnSpc>
              <a:spcBef>
                <a:spcPts val="0"/>
              </a:spcBef>
            </a:pPr>
            <a:r>
              <a:rPr lang="en-US" sz="1600">
                <a:solidFill>
                  <a:schemeClr val="tx1"/>
                </a:solidFill>
                <a:latin typeface="Arial"/>
                <a:ea typeface="Arial"/>
                <a:cs typeface="Arial"/>
                <a:sym typeface="Arial"/>
              </a:rPr>
              <a:t>HMIS 101 New User    HMIS 101: Refresher</a:t>
            </a:r>
            <a:endParaRPr lang="en-US" sz="1600">
              <a:solidFill>
                <a:schemeClr val="tx1"/>
              </a:solidFill>
              <a:latin typeface="Arial"/>
              <a:ea typeface="Arial"/>
              <a:cs typeface="Arial"/>
            </a:endParaRPr>
          </a:p>
          <a:p>
            <a:pPr algn="l">
              <a:lnSpc>
                <a:spcPct val="150000"/>
              </a:lnSpc>
              <a:spcBef>
                <a:spcPts val="0"/>
              </a:spcBef>
            </a:pPr>
            <a:r>
              <a:rPr lang="en-US" sz="1600">
                <a:solidFill>
                  <a:schemeClr val="tx1"/>
                </a:solidFill>
                <a:latin typeface="Arial"/>
                <a:ea typeface="Arial"/>
                <a:cs typeface="Arial"/>
                <a:sym typeface="Arial"/>
              </a:rPr>
              <a:t>HMIS 102: SSVF       HMIS Agency Liaison Orientation</a:t>
            </a:r>
            <a:endParaRPr lang="en-US" sz="1600">
              <a:solidFill>
                <a:schemeClr val="tx1"/>
              </a:solidFill>
              <a:latin typeface="Arial"/>
              <a:ea typeface="Arial"/>
              <a:cs typeface="Arial"/>
            </a:endParaRPr>
          </a:p>
          <a:p>
            <a:pPr marL="0" marR="0" lvl="0" indent="0" algn="l" rtl="0">
              <a:lnSpc>
                <a:spcPct val="150000"/>
              </a:lnSpc>
              <a:spcBef>
                <a:spcPts val="0"/>
              </a:spcBef>
              <a:spcAft>
                <a:spcPts val="0"/>
              </a:spcAft>
              <a:buNone/>
            </a:pPr>
            <a:endParaRPr sz="900" b="1">
              <a:solidFill>
                <a:srgbClr val="002060"/>
              </a:solidFill>
              <a:latin typeface="Arial"/>
              <a:ea typeface="Arial"/>
              <a:cs typeface="Arial"/>
              <a:sym typeface="Arial"/>
            </a:endParaRPr>
          </a:p>
          <a:p>
            <a:pPr algn="l">
              <a:lnSpc>
                <a:spcPct val="150000"/>
              </a:lnSpc>
              <a:spcBef>
                <a:spcPts val="0"/>
              </a:spcBef>
            </a:pPr>
            <a:r>
              <a:rPr lang="en-US" sz="1900" b="1">
                <a:solidFill>
                  <a:srgbClr val="FF0000"/>
                </a:solidFill>
                <a:latin typeface="Arial"/>
                <a:ea typeface="Arial"/>
                <a:cs typeface="Arial"/>
                <a:sym typeface="Arial"/>
              </a:rPr>
              <a:t>New Courses Available:</a:t>
            </a:r>
            <a:r>
              <a:rPr lang="en-US" sz="1900" b="1">
                <a:solidFill>
                  <a:srgbClr val="002060"/>
                </a:solidFill>
                <a:latin typeface="Arial"/>
                <a:ea typeface="Arial"/>
                <a:cs typeface="Arial"/>
                <a:sym typeface="Arial"/>
              </a:rPr>
              <a:t> </a:t>
            </a:r>
            <a:r>
              <a:rPr lang="en-US" sz="1900">
                <a:solidFill>
                  <a:schemeClr val="dk1"/>
                </a:solidFill>
                <a:latin typeface="Arial"/>
                <a:ea typeface="Arial"/>
                <a:cs typeface="Arial"/>
                <a:sym typeface="Arial"/>
              </a:rPr>
              <a:t>HMIS 102: Street Outreach &amp; HMIS 102: PATH</a:t>
            </a:r>
            <a:endParaRPr sz="1900">
              <a:solidFill>
                <a:schemeClr val="dk1"/>
              </a:solidFill>
              <a:latin typeface="Arial"/>
              <a:ea typeface="Arial"/>
              <a:cs typeface="Arial"/>
              <a:sym typeface="Arial"/>
            </a:endParaRPr>
          </a:p>
          <a:p>
            <a:pPr algn="l">
              <a:lnSpc>
                <a:spcPct val="150000"/>
              </a:lnSpc>
              <a:spcBef>
                <a:spcPts val="0"/>
              </a:spcBef>
            </a:pPr>
            <a:r>
              <a:rPr lang="en-US" sz="1900" b="1">
                <a:solidFill>
                  <a:srgbClr val="002060"/>
                </a:solidFill>
                <a:latin typeface="Arial"/>
                <a:ea typeface="Arial"/>
                <a:cs typeface="Arial"/>
                <a:sym typeface="Arial"/>
              </a:rPr>
              <a:t>Upcoming Virtual Courses:</a:t>
            </a:r>
            <a:r>
              <a:rPr lang="en-US" sz="1900">
                <a:solidFill>
                  <a:srgbClr val="002060"/>
                </a:solidFill>
                <a:latin typeface="Arial"/>
                <a:ea typeface="Arial"/>
                <a:cs typeface="Arial"/>
                <a:sym typeface="Arial"/>
              </a:rPr>
              <a:t> Reporting and Data Quality in </a:t>
            </a:r>
            <a:r>
              <a:rPr lang="en-US" sz="1900" err="1">
                <a:solidFill>
                  <a:srgbClr val="002060"/>
                </a:solidFill>
                <a:latin typeface="Arial"/>
                <a:ea typeface="Arial"/>
                <a:cs typeface="Arial"/>
                <a:sym typeface="Arial"/>
              </a:rPr>
              <a:t>ClientTrack</a:t>
            </a:r>
            <a:endParaRPr sz="1900" b="1" err="1">
              <a:solidFill>
                <a:srgbClr val="002060"/>
              </a:solidFill>
              <a:latin typeface="Arial"/>
              <a:ea typeface="Arial"/>
              <a:cs typeface="Arial"/>
              <a:sym typeface="Arial"/>
            </a:endParaRPr>
          </a:p>
        </p:txBody>
      </p:sp>
    </p:spTree>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2018_HMIS PowerPoin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18_HMIS PowerPoin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anillaVTI">
  <a:themeElements>
    <a:clrScheme name="AnalogousFromDarkSeedLeftStep">
      <a:dk1>
        <a:srgbClr val="000000"/>
      </a:dk1>
      <a:lt1>
        <a:srgbClr val="FFFFFF"/>
      </a:lt1>
      <a:dk2>
        <a:srgbClr val="221B35"/>
      </a:dk2>
      <a:lt2>
        <a:srgbClr val="E3E8E2"/>
      </a:lt2>
      <a:accent1>
        <a:srgbClr val="C929E7"/>
      </a:accent1>
      <a:accent2>
        <a:srgbClr val="6817D5"/>
      </a:accent2>
      <a:accent3>
        <a:srgbClr val="2B29E7"/>
      </a:accent3>
      <a:accent4>
        <a:srgbClr val="1764D5"/>
      </a:accent4>
      <a:accent5>
        <a:srgbClr val="25B2D0"/>
      </a:accent5>
      <a:accent6>
        <a:srgbClr val="14B992"/>
      </a:accent6>
      <a:hlink>
        <a:srgbClr val="3B8AB3"/>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4.xml><?xml version="1.0" encoding="utf-8"?>
<a:theme xmlns:a="http://schemas.openxmlformats.org/drawingml/2006/main" name="VanillaVTI">
  <a:themeElements>
    <a:clrScheme name="AnalogousFromDarkSeedLeftStep">
      <a:dk1>
        <a:srgbClr val="000000"/>
      </a:dk1>
      <a:lt1>
        <a:srgbClr val="FFFFFF"/>
      </a:lt1>
      <a:dk2>
        <a:srgbClr val="221B35"/>
      </a:dk2>
      <a:lt2>
        <a:srgbClr val="E3E8E2"/>
      </a:lt2>
      <a:accent1>
        <a:srgbClr val="C929E7"/>
      </a:accent1>
      <a:accent2>
        <a:srgbClr val="6817D5"/>
      </a:accent2>
      <a:accent3>
        <a:srgbClr val="2B29E7"/>
      </a:accent3>
      <a:accent4>
        <a:srgbClr val="1764D5"/>
      </a:accent4>
      <a:accent5>
        <a:srgbClr val="25B2D0"/>
      </a:accent5>
      <a:accent6>
        <a:srgbClr val="14B992"/>
      </a:accent6>
      <a:hlink>
        <a:srgbClr val="3B8AB3"/>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83CD3CEA46F344B63671DF599CA9FA" ma:contentTypeVersion="12" ma:contentTypeDescription="Create a new document." ma:contentTypeScope="" ma:versionID="4a8c8d2f061bd1cb8c5cc9f7c7ce5304">
  <xsd:schema xmlns:xsd="http://www.w3.org/2001/XMLSchema" xmlns:xs="http://www.w3.org/2001/XMLSchema" xmlns:p="http://schemas.microsoft.com/office/2006/metadata/properties" xmlns:ns2="0541e99a-7c70-4f4b-bae7-f0dc6d392b22" xmlns:ns3="68fc52cf-bb2c-404d-9941-b3d086d3fdc1" targetNamespace="http://schemas.microsoft.com/office/2006/metadata/properties" ma:root="true" ma:fieldsID="b5c345093b511191f7df24c2e9035b4d" ns2:_="" ns3:_="">
    <xsd:import namespace="0541e99a-7c70-4f4b-bae7-f0dc6d392b22"/>
    <xsd:import namespace="68fc52cf-bb2c-404d-9941-b3d086d3fdc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41e99a-7c70-4f4b-bae7-f0dc6d392b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3e96d8c-cf76-4054-a2eb-7be0d571c7e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fc52cf-bb2c-404d-9941-b3d086d3fdc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490ca9d-2c0d-40c6-a023-414d0a28ed47}" ma:internalName="TaxCatchAll" ma:showField="CatchAllData" ma:web="68fc52cf-bb2c-404d-9941-b3d086d3fd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0541e99a-7c70-4f4b-bae7-f0dc6d392b22" xsi:nil="true"/>
    <lcf76f155ced4ddcb4097134ff3c332f xmlns="0541e99a-7c70-4f4b-bae7-f0dc6d392b22">
      <Terms xmlns="http://schemas.microsoft.com/office/infopath/2007/PartnerControls"/>
    </lcf76f155ced4ddcb4097134ff3c332f>
    <TaxCatchAll xmlns="68fc52cf-bb2c-404d-9941-b3d086d3fdc1" xsi:nil="true"/>
  </documentManagement>
</p:properties>
</file>

<file path=customXml/itemProps1.xml><?xml version="1.0" encoding="utf-8"?>
<ds:datastoreItem xmlns:ds="http://schemas.openxmlformats.org/officeDocument/2006/customXml" ds:itemID="{8D11238B-650E-4F8D-BD21-33C47C2FF867}">
  <ds:schemaRefs>
    <ds:schemaRef ds:uri="0541e99a-7c70-4f4b-bae7-f0dc6d392b22"/>
    <ds:schemaRef ds:uri="68fc52cf-bb2c-404d-9941-b3d086d3fd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3DE259A-5EFA-4060-9F42-B73EB0A3685B}">
  <ds:schemaRefs>
    <ds:schemaRef ds:uri="http://schemas.microsoft.com/sharepoint/v3/contenttype/forms"/>
  </ds:schemaRefs>
</ds:datastoreItem>
</file>

<file path=customXml/itemProps3.xml><?xml version="1.0" encoding="utf-8"?>
<ds:datastoreItem xmlns:ds="http://schemas.openxmlformats.org/officeDocument/2006/customXml" ds:itemID="{28EDFDF0-71BF-4906-849A-09C8011F1672}">
  <ds:schemaRefs>
    <ds:schemaRef ds:uri="0541e99a-7c70-4f4b-bae7-f0dc6d392b22"/>
    <ds:schemaRef ds:uri="68fc52cf-bb2c-404d-9941-b3d086d3fdc1"/>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37</Slides>
  <Notes>15</Notes>
  <HiddenSlides>1</HiddenSlides>
  <ScaleCrop>false</ScaleCrop>
  <HeadingPairs>
    <vt:vector size="4" baseType="variant">
      <vt:variant>
        <vt:lpstr>Theme</vt:lpstr>
      </vt:variant>
      <vt:variant>
        <vt:i4>4</vt:i4>
      </vt:variant>
      <vt:variant>
        <vt:lpstr>Slide Titles</vt:lpstr>
      </vt:variant>
      <vt:variant>
        <vt:i4>37</vt:i4>
      </vt:variant>
    </vt:vector>
  </HeadingPairs>
  <TitlesOfParts>
    <vt:vector size="41" baseType="lpstr">
      <vt:lpstr>2018_HMIS PowerPoint Template</vt:lpstr>
      <vt:lpstr>2018_HMIS PowerPoint Template</vt:lpstr>
      <vt:lpstr>VanillaVTI</vt:lpstr>
      <vt:lpstr>VanillaVTI</vt:lpstr>
      <vt:lpstr>HMIS Advisory  Committee Meeting</vt:lpstr>
      <vt:lpstr>HMIS Advisory Committee Mission</vt:lpstr>
      <vt:lpstr>HMIS Advisory Committee</vt:lpstr>
      <vt:lpstr>Agenda</vt:lpstr>
      <vt:lpstr>Officer Reports</vt:lpstr>
      <vt:lpstr>HMIS Advisory Committee Voting Member Nominations </vt:lpstr>
      <vt:lpstr>PIT/HIC Data Available Online</vt:lpstr>
      <vt:lpstr>PowerPoint Presentation</vt:lpstr>
      <vt:lpstr>HSN University Training</vt:lpstr>
      <vt:lpstr>HMIS Training &amp; Support</vt:lpstr>
      <vt:lpstr>HMIS Training &amp; Support </vt:lpstr>
      <vt:lpstr>HMIS Data Quality Monitoring</vt:lpstr>
      <vt:lpstr>APR Deep Dive</vt:lpstr>
      <vt:lpstr>Goals and Objectives</vt:lpstr>
      <vt:lpstr>What is the APR?</vt:lpstr>
      <vt:lpstr>What is the difference between the APR and the CAPER?</vt:lpstr>
      <vt:lpstr>What is the role of the APR in our CoC?</vt:lpstr>
      <vt:lpstr>PowerPoint Presentation</vt:lpstr>
      <vt:lpstr>APR storage</vt:lpstr>
      <vt:lpstr>APR storage</vt:lpstr>
      <vt:lpstr>APR Menu buttons</vt:lpstr>
      <vt:lpstr>PowerPoint Presentation</vt:lpstr>
      <vt:lpstr>PowerPoint Presentation</vt:lpstr>
      <vt:lpstr>How many people have you served?</vt:lpstr>
      <vt:lpstr>How many people have you served?</vt:lpstr>
      <vt:lpstr>Who have you served?</vt:lpstr>
      <vt:lpstr>Who have you served?</vt:lpstr>
      <vt:lpstr>How long are your enrollments?</vt:lpstr>
      <vt:lpstr>How long does it take to house someone?</vt:lpstr>
      <vt:lpstr>How have you helped the clients you've served?</vt:lpstr>
      <vt:lpstr>How is your Data Quality?</vt:lpstr>
      <vt:lpstr>PowerPoint Presentation</vt:lpstr>
      <vt:lpstr>Resources</vt:lpstr>
      <vt:lpstr>Committee Roll-Call Vote HMIS Committee Officers</vt:lpstr>
      <vt:lpstr>Committee Roll-Call Vote Any other motion before committee</vt:lpstr>
      <vt:lpstr>Thank you for Attending! </vt:lpstr>
      <vt:lpstr>HSN HMIS Team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HMIS Advisory  Committee Meeting</dc:title>
  <cp:revision>1</cp:revision>
  <dcterms:modified xsi:type="dcterms:W3CDTF">2024-07-09T14:32:19Z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0x0101007D83CD3CEA46F344B63671DF599CA9FA</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{"FileActivityType":"9","FileActivityTimeStamp":"2024-05-16T14:28:58.450Z","FileActivityUsersOnPage":[{"DisplayName":"Jackie Ebert","Id":"jackie.ebert@hsncfl.org"},{"DisplayName":"Jennifer Royce","Id":"jennifer.royce@hsncfl.org"}],"FileActivityNavigationId":null}</vt:lpwstr>
  </property>
  <property fmtid="{D5CDD505-2E9C-101B-9397-08002B2CF9AE}" pid="9" name="TriggerFlowInfo">
    <vt:lpwstr/>
  </property>
  <property fmtid="{D5CDD505-2E9C-101B-9397-08002B2CF9AE}" pid="10" name="SharedWithUsers">
    <vt:lpwstr>71;#Agustin Paz;#72;#Ashley Brozenske;#7;#Angel Jones;#67;#Racquel McGlashen;#40;#Tyler Claitt;#42;#Tim Reed;#102;#Jackie Ebert;#4;#Brittney Behr;#83;#Aja Hunter;#152;#Jennifer Royce</vt:lpwstr>
  </property>
</Properties>
</file>